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theme/theme9.xml" ContentType="application/vnd.openxmlformats-officedocument.theme+xml"/>
  <Override PartName="/ppt/slideLayouts/slideLayout14.xml" ContentType="application/vnd.openxmlformats-officedocument.presentationml.slideLayout+xml"/>
  <Override PartName="/ppt/theme/theme10.xml" ContentType="application/vnd.openxmlformats-officedocument.theme+xml"/>
  <Override PartName="/ppt/slideLayouts/slideLayout15.xml" ContentType="application/vnd.openxmlformats-officedocument.presentationml.slideLayout+xml"/>
  <Override PartName="/ppt/theme/theme11.xml" ContentType="application/vnd.openxmlformats-officedocument.theme+xml"/>
  <Override PartName="/ppt/slideLayouts/slideLayout16.xml" ContentType="application/vnd.openxmlformats-officedocument.presentationml.slideLayout+xml"/>
  <Override PartName="/ppt/theme/theme12.xml" ContentType="application/vnd.openxmlformats-officedocument.theme+xml"/>
  <Override PartName="/ppt/slideLayouts/slideLayout17.xml" ContentType="application/vnd.openxmlformats-officedocument.presentationml.slideLayout+xml"/>
  <Override PartName="/ppt/theme/theme13.xml" ContentType="application/vnd.openxmlformats-officedocument.theme+xml"/>
  <Override PartName="/ppt/slideLayouts/slideLayout18.xml" ContentType="application/vnd.openxmlformats-officedocument.presentationml.slideLayout+xml"/>
  <Override PartName="/ppt/theme/theme14.xml" ContentType="application/vnd.openxmlformats-officedocument.theme+xml"/>
  <Override PartName="/ppt/slideLayouts/slideLayout19.xml" ContentType="application/vnd.openxmlformats-officedocument.presentationml.slideLayout+xml"/>
  <Override PartName="/ppt/theme/theme15.xml" ContentType="application/vnd.openxmlformats-officedocument.theme+xml"/>
  <Override PartName="/ppt/slideLayouts/slideLayout20.xml" ContentType="application/vnd.openxmlformats-officedocument.presentationml.slideLayout+xml"/>
  <Override PartName="/ppt/theme/theme16.xml" ContentType="application/vnd.openxmlformats-officedocument.theme+xml"/>
  <Override PartName="/ppt/slideLayouts/slideLayout21.xml" ContentType="application/vnd.openxmlformats-officedocument.presentationml.slideLayout+xml"/>
  <Override PartName="/ppt/theme/theme17.xml" ContentType="application/vnd.openxmlformats-officedocument.theme+xml"/>
  <Override PartName="/ppt/slideLayouts/slideLayout22.xml" ContentType="application/vnd.openxmlformats-officedocument.presentationml.slideLayout+xml"/>
  <Override PartName="/ppt/theme/theme18.xml" ContentType="application/vnd.openxmlformats-officedocument.theme+xml"/>
  <Override PartName="/ppt/slideLayouts/slideLayout23.xml" ContentType="application/vnd.openxmlformats-officedocument.presentationml.slideLayout+xml"/>
  <Override PartName="/ppt/theme/theme19.xml" ContentType="application/vnd.openxmlformats-officedocument.theme+xml"/>
  <Override PartName="/ppt/slideLayouts/slideLayout24.xml" ContentType="application/vnd.openxmlformats-officedocument.presentationml.slideLayout+xml"/>
  <Override PartName="/ppt/theme/theme20.xml" ContentType="application/vnd.openxmlformats-officedocument.theme+xml"/>
  <Override PartName="/ppt/slideLayouts/slideLayout25.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64" r:id="rId1"/>
    <p:sldMasterId id="2147484065" r:id="rId2"/>
    <p:sldMasterId id="2147484060" r:id="rId3"/>
    <p:sldMasterId id="2147484056" r:id="rId4"/>
    <p:sldMasterId id="2147484070" r:id="rId5"/>
    <p:sldMasterId id="2147484104" r:id="rId6"/>
    <p:sldMasterId id="2147484074" r:id="rId7"/>
    <p:sldMasterId id="2147484076" r:id="rId8"/>
    <p:sldMasterId id="2147484178" r:id="rId9"/>
    <p:sldMasterId id="2147484184" r:id="rId10"/>
    <p:sldMasterId id="2147484186" r:id="rId11"/>
    <p:sldMasterId id="2147484188" r:id="rId12"/>
    <p:sldMasterId id="2147484180" r:id="rId13"/>
    <p:sldMasterId id="2147484170" r:id="rId14"/>
    <p:sldMasterId id="2147484168" r:id="rId15"/>
    <p:sldMasterId id="2147484166" r:id="rId16"/>
    <p:sldMasterId id="2147484164" r:id="rId17"/>
    <p:sldMasterId id="2147484162" r:id="rId18"/>
    <p:sldMasterId id="2147484172" r:id="rId19"/>
    <p:sldMasterId id="2147484174" r:id="rId20"/>
    <p:sldMasterId id="2147484176" r:id="rId21"/>
  </p:sldMasterIdLst>
  <p:notesMasterIdLst>
    <p:notesMasterId r:id="rId44"/>
  </p:notesMasterIdLst>
  <p:sldIdLst>
    <p:sldId id="256" r:id="rId22"/>
    <p:sldId id="258" r:id="rId23"/>
    <p:sldId id="257" r:id="rId24"/>
    <p:sldId id="304" r:id="rId25"/>
    <p:sldId id="303" r:id="rId26"/>
    <p:sldId id="281" r:id="rId27"/>
    <p:sldId id="278" r:id="rId28"/>
    <p:sldId id="280" r:id="rId29"/>
    <p:sldId id="261" r:id="rId30"/>
    <p:sldId id="262" r:id="rId31"/>
    <p:sldId id="263" r:id="rId32"/>
    <p:sldId id="282" r:id="rId33"/>
    <p:sldId id="268" r:id="rId34"/>
    <p:sldId id="267" r:id="rId35"/>
    <p:sldId id="283" r:id="rId36"/>
    <p:sldId id="269" r:id="rId37"/>
    <p:sldId id="273" r:id="rId38"/>
    <p:sldId id="286" r:id="rId39"/>
    <p:sldId id="284" r:id="rId40"/>
    <p:sldId id="306" r:id="rId41"/>
    <p:sldId id="308" r:id="rId42"/>
    <p:sldId id="307" r:id="rId43"/>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1A868E-CDCB-4F01-94C2-5330FD7ECE2C}" v="22" dt="2022-07-12T16:29:59.350"/>
  </p1510:revLst>
</p1510:revInfo>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8417" autoAdjust="0"/>
  </p:normalViewPr>
  <p:slideViewPr>
    <p:cSldViewPr snapToGrid="0">
      <p:cViewPr varScale="1">
        <p:scale>
          <a:sx n="87" d="100"/>
          <a:sy n="87" d="100"/>
        </p:scale>
        <p:origin x="684" y="60"/>
      </p:cViewPr>
      <p:guideLst/>
    </p:cSldViewPr>
  </p:slideViewPr>
  <p:notesTextViewPr>
    <p:cViewPr>
      <p:scale>
        <a:sx n="1" d="1"/>
        <a:sy n="1" d="1"/>
      </p:scale>
      <p:origin x="0" y="0"/>
    </p:cViewPr>
  </p:notesTextViewPr>
  <p:notesViewPr>
    <p:cSldViewPr snapToGrid="0">
      <p:cViewPr varScale="1">
        <p:scale>
          <a:sx n="85" d="100"/>
          <a:sy n="85" d="100"/>
        </p:scale>
        <p:origin x="388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21.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8.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microsoft.com/office/2016/11/relationships/changesInfo" Target="changesInfos/changesInfo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0.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viewProps" Target="viewProps.xml"/><Relationship Id="rId20" Type="http://schemas.openxmlformats.org/officeDocument/2006/relationships/slideMaster" Target="slideMasters/slideMaster20.xml"/><Relationship Id="rId41"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emy Anderson" userId="dac7a9b4-2936-44a8-b417-d8487e450552" providerId="ADAL" clId="{4F1A868E-CDCB-4F01-94C2-5330FD7ECE2C}"/>
    <pc:docChg chg="undo custSel addSld delSld modSld sldOrd">
      <pc:chgData name="Jeremy Anderson" userId="dac7a9b4-2936-44a8-b417-d8487e450552" providerId="ADAL" clId="{4F1A868E-CDCB-4F01-94C2-5330FD7ECE2C}" dt="2022-07-12T16:46:02.607" v="7134" actId="1076"/>
      <pc:docMkLst>
        <pc:docMk/>
      </pc:docMkLst>
      <pc:sldChg chg="addSp modSp mod">
        <pc:chgData name="Jeremy Anderson" userId="dac7a9b4-2936-44a8-b417-d8487e450552" providerId="ADAL" clId="{4F1A868E-CDCB-4F01-94C2-5330FD7ECE2C}" dt="2022-07-12T16:30:21.774" v="7131" actId="20577"/>
        <pc:sldMkLst>
          <pc:docMk/>
          <pc:sldMk cId="4046282449" sldId="257"/>
        </pc:sldMkLst>
        <pc:spChg chg="mod">
          <ac:chgData name="Jeremy Anderson" userId="dac7a9b4-2936-44a8-b417-d8487e450552" providerId="ADAL" clId="{4F1A868E-CDCB-4F01-94C2-5330FD7ECE2C}" dt="2022-07-11T17:19:55.971" v="1342" actId="20577"/>
          <ac:spMkLst>
            <pc:docMk/>
            <pc:sldMk cId="4046282449" sldId="257"/>
            <ac:spMk id="3" creationId="{399B7BBE-43FF-EA73-D656-655ED286D5B8}"/>
          </ac:spMkLst>
        </pc:spChg>
        <pc:spChg chg="add mod">
          <ac:chgData name="Jeremy Anderson" userId="dac7a9b4-2936-44a8-b417-d8487e450552" providerId="ADAL" clId="{4F1A868E-CDCB-4F01-94C2-5330FD7ECE2C}" dt="2022-07-12T16:30:21.774" v="7131" actId="20577"/>
          <ac:spMkLst>
            <pc:docMk/>
            <pc:sldMk cId="4046282449" sldId="257"/>
            <ac:spMk id="4" creationId="{8F5C6D01-4DA4-A86D-D33B-02B10B98F644}"/>
          </ac:spMkLst>
        </pc:spChg>
      </pc:sldChg>
      <pc:sldChg chg="modSp mod">
        <pc:chgData name="Jeremy Anderson" userId="dac7a9b4-2936-44a8-b417-d8487e450552" providerId="ADAL" clId="{4F1A868E-CDCB-4F01-94C2-5330FD7ECE2C}" dt="2022-07-12T16:40:07.728" v="7133" actId="113"/>
        <pc:sldMkLst>
          <pc:docMk/>
          <pc:sldMk cId="2108097970" sldId="258"/>
        </pc:sldMkLst>
        <pc:spChg chg="mod">
          <ac:chgData name="Jeremy Anderson" userId="dac7a9b4-2936-44a8-b417-d8487e450552" providerId="ADAL" clId="{4F1A868E-CDCB-4F01-94C2-5330FD7ECE2C}" dt="2022-07-12T16:40:07.728" v="7133" actId="113"/>
          <ac:spMkLst>
            <pc:docMk/>
            <pc:sldMk cId="2108097970" sldId="258"/>
            <ac:spMk id="2" creationId="{AB5CE6F4-2F1A-493D-B366-B1C137BB1BBB}"/>
          </ac:spMkLst>
        </pc:spChg>
        <pc:spChg chg="mod">
          <ac:chgData name="Jeremy Anderson" userId="dac7a9b4-2936-44a8-b417-d8487e450552" providerId="ADAL" clId="{4F1A868E-CDCB-4F01-94C2-5330FD7ECE2C}" dt="2022-07-05T20:32:32.180" v="976" actId="20577"/>
          <ac:spMkLst>
            <pc:docMk/>
            <pc:sldMk cId="2108097970" sldId="258"/>
            <ac:spMk id="3" creationId="{77C831BE-3483-48BE-83AF-329AFBAEB697}"/>
          </ac:spMkLst>
        </pc:spChg>
      </pc:sldChg>
      <pc:sldChg chg="modNotesTx">
        <pc:chgData name="Jeremy Anderson" userId="dac7a9b4-2936-44a8-b417-d8487e450552" providerId="ADAL" clId="{4F1A868E-CDCB-4F01-94C2-5330FD7ECE2C}" dt="2022-07-12T16:02:25.860" v="6241" actId="20577"/>
        <pc:sldMkLst>
          <pc:docMk/>
          <pc:sldMk cId="2851161613" sldId="261"/>
        </pc:sldMkLst>
      </pc:sldChg>
      <pc:sldChg chg="modSp mod modNotesTx">
        <pc:chgData name="Jeremy Anderson" userId="dac7a9b4-2936-44a8-b417-d8487e450552" providerId="ADAL" clId="{4F1A868E-CDCB-4F01-94C2-5330FD7ECE2C}" dt="2022-07-12T16:04:19.681" v="6358" actId="1076"/>
        <pc:sldMkLst>
          <pc:docMk/>
          <pc:sldMk cId="2772619054" sldId="262"/>
        </pc:sldMkLst>
        <pc:spChg chg="mod">
          <ac:chgData name="Jeremy Anderson" userId="dac7a9b4-2936-44a8-b417-d8487e450552" providerId="ADAL" clId="{4F1A868E-CDCB-4F01-94C2-5330FD7ECE2C}" dt="2022-07-12T16:04:19.681" v="6358" actId="1076"/>
          <ac:spMkLst>
            <pc:docMk/>
            <pc:sldMk cId="2772619054" sldId="262"/>
            <ac:spMk id="2" creationId="{373CE4F4-A4B5-45D6-A5DB-A56001FB5500}"/>
          </ac:spMkLst>
        </pc:spChg>
        <pc:spChg chg="mod">
          <ac:chgData name="Jeremy Anderson" userId="dac7a9b4-2936-44a8-b417-d8487e450552" providerId="ADAL" clId="{4F1A868E-CDCB-4F01-94C2-5330FD7ECE2C}" dt="2022-07-12T03:52:12.334" v="1863" actId="1076"/>
          <ac:spMkLst>
            <pc:docMk/>
            <pc:sldMk cId="2772619054" sldId="262"/>
            <ac:spMk id="3" creationId="{203EEF20-C7C3-4A12-A539-77850CF5A56E}"/>
          </ac:spMkLst>
        </pc:spChg>
      </pc:sldChg>
      <pc:sldChg chg="modSp mod modNotesTx">
        <pc:chgData name="Jeremy Anderson" userId="dac7a9b4-2936-44a8-b417-d8487e450552" providerId="ADAL" clId="{4F1A868E-CDCB-4F01-94C2-5330FD7ECE2C}" dt="2022-07-12T16:07:27.623" v="6503" actId="20577"/>
        <pc:sldMkLst>
          <pc:docMk/>
          <pc:sldMk cId="3369540284" sldId="263"/>
        </pc:sldMkLst>
        <pc:spChg chg="mod">
          <ac:chgData name="Jeremy Anderson" userId="dac7a9b4-2936-44a8-b417-d8487e450552" providerId="ADAL" clId="{4F1A868E-CDCB-4F01-94C2-5330FD7ECE2C}" dt="2022-07-05T20:34:22.595" v="1163" actId="14100"/>
          <ac:spMkLst>
            <pc:docMk/>
            <pc:sldMk cId="3369540284" sldId="263"/>
            <ac:spMk id="3" creationId="{87FEBF99-596F-496C-BBF2-0E5355381979}"/>
          </ac:spMkLst>
        </pc:spChg>
      </pc:sldChg>
      <pc:sldChg chg="modNotesTx">
        <pc:chgData name="Jeremy Anderson" userId="dac7a9b4-2936-44a8-b417-d8487e450552" providerId="ADAL" clId="{4F1A868E-CDCB-4F01-94C2-5330FD7ECE2C}" dt="2022-07-12T16:11:35.739" v="6835" actId="20577"/>
        <pc:sldMkLst>
          <pc:docMk/>
          <pc:sldMk cId="2828124762" sldId="267"/>
        </pc:sldMkLst>
      </pc:sldChg>
      <pc:sldChg chg="modSp mod modNotesTx">
        <pc:chgData name="Jeremy Anderson" userId="dac7a9b4-2936-44a8-b417-d8487e450552" providerId="ADAL" clId="{4F1A868E-CDCB-4F01-94C2-5330FD7ECE2C}" dt="2022-07-12T16:09:48.800" v="6711" actId="20577"/>
        <pc:sldMkLst>
          <pc:docMk/>
          <pc:sldMk cId="743549056" sldId="268"/>
        </pc:sldMkLst>
        <pc:graphicFrameChg chg="modGraphic">
          <ac:chgData name="Jeremy Anderson" userId="dac7a9b4-2936-44a8-b417-d8487e450552" providerId="ADAL" clId="{4F1A868E-CDCB-4F01-94C2-5330FD7ECE2C}" dt="2022-07-02T21:17:28.084" v="708" actId="20577"/>
          <ac:graphicFrameMkLst>
            <pc:docMk/>
            <pc:sldMk cId="743549056" sldId="268"/>
            <ac:graphicFrameMk id="2" creationId="{DB6A7AF6-54BF-4304-8337-470A26085E7E}"/>
          </ac:graphicFrameMkLst>
        </pc:graphicFrameChg>
      </pc:sldChg>
      <pc:sldChg chg="mod modNotesTx">
        <pc:chgData name="Jeremy Anderson" userId="dac7a9b4-2936-44a8-b417-d8487e450552" providerId="ADAL" clId="{4F1A868E-CDCB-4F01-94C2-5330FD7ECE2C}" dt="2022-07-12T16:14:54.501" v="7123" actId="27918"/>
        <pc:sldMkLst>
          <pc:docMk/>
          <pc:sldMk cId="3041727653" sldId="269"/>
        </pc:sldMkLst>
      </pc:sldChg>
      <pc:sldChg chg="modNotesTx">
        <pc:chgData name="Jeremy Anderson" userId="dac7a9b4-2936-44a8-b417-d8487e450552" providerId="ADAL" clId="{4F1A868E-CDCB-4F01-94C2-5330FD7ECE2C}" dt="2022-07-12T16:23:02.841" v="7129" actId="20577"/>
        <pc:sldMkLst>
          <pc:docMk/>
          <pc:sldMk cId="491019615" sldId="273"/>
        </pc:sldMkLst>
      </pc:sldChg>
      <pc:sldChg chg="modNotesTx">
        <pc:chgData name="Jeremy Anderson" userId="dac7a9b4-2936-44a8-b417-d8487e450552" providerId="ADAL" clId="{4F1A868E-CDCB-4F01-94C2-5330FD7ECE2C}" dt="2022-07-12T15:40:23.448" v="5847" actId="20577"/>
        <pc:sldMkLst>
          <pc:docMk/>
          <pc:sldMk cId="1203513417" sldId="278"/>
        </pc:sldMkLst>
      </pc:sldChg>
      <pc:sldChg chg="addSp delSp modSp mod">
        <pc:chgData name="Jeremy Anderson" userId="dac7a9b4-2936-44a8-b417-d8487e450552" providerId="ADAL" clId="{4F1A868E-CDCB-4F01-94C2-5330FD7ECE2C}" dt="2022-07-11T23:03:43.449" v="1472" actId="20577"/>
        <pc:sldMkLst>
          <pc:docMk/>
          <pc:sldMk cId="837905528" sldId="280"/>
        </pc:sldMkLst>
        <pc:spChg chg="add del mod">
          <ac:chgData name="Jeremy Anderson" userId="dac7a9b4-2936-44a8-b417-d8487e450552" providerId="ADAL" clId="{4F1A868E-CDCB-4F01-94C2-5330FD7ECE2C}" dt="2022-07-11T23:03:18.745" v="1465" actId="478"/>
          <ac:spMkLst>
            <pc:docMk/>
            <pc:sldMk cId="837905528" sldId="280"/>
            <ac:spMk id="2" creationId="{B9195891-7387-718E-BEC7-CEDACD427BDF}"/>
          </ac:spMkLst>
        </pc:spChg>
        <pc:spChg chg="mod">
          <ac:chgData name="Jeremy Anderson" userId="dac7a9b4-2936-44a8-b417-d8487e450552" providerId="ADAL" clId="{4F1A868E-CDCB-4F01-94C2-5330FD7ECE2C}" dt="2022-07-11T17:35:42.947" v="1438" actId="207"/>
          <ac:spMkLst>
            <pc:docMk/>
            <pc:sldMk cId="837905528" sldId="280"/>
            <ac:spMk id="7" creationId="{8DB2529C-EE24-59CC-3F80-494732B41974}"/>
          </ac:spMkLst>
        </pc:spChg>
        <pc:spChg chg="mod">
          <ac:chgData name="Jeremy Anderson" userId="dac7a9b4-2936-44a8-b417-d8487e450552" providerId="ADAL" clId="{4F1A868E-CDCB-4F01-94C2-5330FD7ECE2C}" dt="2022-07-11T23:03:43.449" v="1472" actId="20577"/>
          <ac:spMkLst>
            <pc:docMk/>
            <pc:sldMk cId="837905528" sldId="280"/>
            <ac:spMk id="8" creationId="{76C73FFE-695B-4290-7149-FB31AF261662}"/>
          </ac:spMkLst>
        </pc:spChg>
        <pc:picChg chg="add mod modCrop">
          <ac:chgData name="Jeremy Anderson" userId="dac7a9b4-2936-44a8-b417-d8487e450552" providerId="ADAL" clId="{4F1A868E-CDCB-4F01-94C2-5330FD7ECE2C}" dt="2022-07-11T23:03:37.639" v="1469" actId="1076"/>
          <ac:picMkLst>
            <pc:docMk/>
            <pc:sldMk cId="837905528" sldId="280"/>
            <ac:picMk id="4" creationId="{87FA1EE9-8667-EFF3-EFF2-8B3D292448E0}"/>
          </ac:picMkLst>
        </pc:picChg>
        <pc:picChg chg="del">
          <ac:chgData name="Jeremy Anderson" userId="dac7a9b4-2936-44a8-b417-d8487e450552" providerId="ADAL" clId="{4F1A868E-CDCB-4F01-94C2-5330FD7ECE2C}" dt="2022-07-11T17:16:28.162" v="1270" actId="478"/>
          <ac:picMkLst>
            <pc:docMk/>
            <pc:sldMk cId="837905528" sldId="280"/>
            <ac:picMk id="5" creationId="{83E0108B-6BB4-AD17-640F-85DE569E6621}"/>
          </ac:picMkLst>
        </pc:picChg>
      </pc:sldChg>
      <pc:sldChg chg="addSp delSp modSp mod ord modNotesTx">
        <pc:chgData name="Jeremy Anderson" userId="dac7a9b4-2936-44a8-b417-d8487e450552" providerId="ADAL" clId="{4F1A868E-CDCB-4F01-94C2-5330FD7ECE2C}" dt="2022-07-12T15:39:41.415" v="5785" actId="20577"/>
        <pc:sldMkLst>
          <pc:docMk/>
          <pc:sldMk cId="2388628358" sldId="281"/>
        </pc:sldMkLst>
        <pc:spChg chg="mod">
          <ac:chgData name="Jeremy Anderson" userId="dac7a9b4-2936-44a8-b417-d8487e450552" providerId="ADAL" clId="{4F1A868E-CDCB-4F01-94C2-5330FD7ECE2C}" dt="2022-07-02T21:00:24.889" v="627" actId="1076"/>
          <ac:spMkLst>
            <pc:docMk/>
            <pc:sldMk cId="2388628358" sldId="281"/>
            <ac:spMk id="2" creationId="{C8D5984B-9A8E-EF34-7B04-DD816F1AF678}"/>
          </ac:spMkLst>
        </pc:spChg>
        <pc:spChg chg="mod">
          <ac:chgData name="Jeremy Anderson" userId="dac7a9b4-2936-44a8-b417-d8487e450552" providerId="ADAL" clId="{4F1A868E-CDCB-4F01-94C2-5330FD7ECE2C}" dt="2022-07-05T20:33:29.221" v="1127" actId="20577"/>
          <ac:spMkLst>
            <pc:docMk/>
            <pc:sldMk cId="2388628358" sldId="281"/>
            <ac:spMk id="3" creationId="{8D0E9E1A-DCC0-3DF5-1D59-9A9979FFE4C9}"/>
          </ac:spMkLst>
        </pc:spChg>
        <pc:spChg chg="del mod">
          <ac:chgData name="Jeremy Anderson" userId="dac7a9b4-2936-44a8-b417-d8487e450552" providerId="ADAL" clId="{4F1A868E-CDCB-4F01-94C2-5330FD7ECE2C}" dt="2022-07-02T20:28:17.505" v="207"/>
          <ac:spMkLst>
            <pc:docMk/>
            <pc:sldMk cId="2388628358" sldId="281"/>
            <ac:spMk id="4" creationId="{681A7AE5-35F8-33C8-2D03-A8350D7B07F2}"/>
          </ac:spMkLst>
        </pc:spChg>
        <pc:spChg chg="del">
          <ac:chgData name="Jeremy Anderson" userId="dac7a9b4-2936-44a8-b417-d8487e450552" providerId="ADAL" clId="{4F1A868E-CDCB-4F01-94C2-5330FD7ECE2C}" dt="2022-07-02T20:28:34.248" v="214" actId="478"/>
          <ac:spMkLst>
            <pc:docMk/>
            <pc:sldMk cId="2388628358" sldId="281"/>
            <ac:spMk id="5" creationId="{DDF55528-DCD8-08D5-3E65-A952CD2DCA8B}"/>
          </ac:spMkLst>
        </pc:spChg>
        <pc:spChg chg="del">
          <ac:chgData name="Jeremy Anderson" userId="dac7a9b4-2936-44a8-b417-d8487e450552" providerId="ADAL" clId="{4F1A868E-CDCB-4F01-94C2-5330FD7ECE2C}" dt="2022-07-02T20:28:32.386" v="213" actId="478"/>
          <ac:spMkLst>
            <pc:docMk/>
            <pc:sldMk cId="2388628358" sldId="281"/>
            <ac:spMk id="6" creationId="{B983BE36-6A0C-2A86-3589-67CEA78CD32D}"/>
          </ac:spMkLst>
        </pc:spChg>
        <pc:spChg chg="del">
          <ac:chgData name="Jeremy Anderson" userId="dac7a9b4-2936-44a8-b417-d8487e450552" providerId="ADAL" clId="{4F1A868E-CDCB-4F01-94C2-5330FD7ECE2C}" dt="2022-07-02T20:28:35.615" v="215" actId="478"/>
          <ac:spMkLst>
            <pc:docMk/>
            <pc:sldMk cId="2388628358" sldId="281"/>
            <ac:spMk id="7" creationId="{5F88925A-320E-603A-DEA9-DDC241B3EB95}"/>
          </ac:spMkLst>
        </pc:spChg>
        <pc:spChg chg="del">
          <ac:chgData name="Jeremy Anderson" userId="dac7a9b4-2936-44a8-b417-d8487e450552" providerId="ADAL" clId="{4F1A868E-CDCB-4F01-94C2-5330FD7ECE2C}" dt="2022-07-02T20:28:36.624" v="216" actId="478"/>
          <ac:spMkLst>
            <pc:docMk/>
            <pc:sldMk cId="2388628358" sldId="281"/>
            <ac:spMk id="8" creationId="{4B345E33-A56D-DEC0-CD48-27228D748E73}"/>
          </ac:spMkLst>
        </pc:spChg>
        <pc:spChg chg="del">
          <ac:chgData name="Jeremy Anderson" userId="dac7a9b4-2936-44a8-b417-d8487e450552" providerId="ADAL" clId="{4F1A868E-CDCB-4F01-94C2-5330FD7ECE2C}" dt="2022-07-02T20:28:37.878" v="217" actId="478"/>
          <ac:spMkLst>
            <pc:docMk/>
            <pc:sldMk cId="2388628358" sldId="281"/>
            <ac:spMk id="9" creationId="{0E10A455-41BF-B834-18F4-635B1D66E13E}"/>
          </ac:spMkLst>
        </pc:spChg>
        <pc:spChg chg="del">
          <ac:chgData name="Jeremy Anderson" userId="dac7a9b4-2936-44a8-b417-d8487e450552" providerId="ADAL" clId="{4F1A868E-CDCB-4F01-94C2-5330FD7ECE2C}" dt="2022-07-02T20:28:39.344" v="218" actId="478"/>
          <ac:spMkLst>
            <pc:docMk/>
            <pc:sldMk cId="2388628358" sldId="281"/>
            <ac:spMk id="10" creationId="{9586A091-D46E-8E9F-BB6F-23D2F7C86363}"/>
          </ac:spMkLst>
        </pc:spChg>
        <pc:spChg chg="del">
          <ac:chgData name="Jeremy Anderson" userId="dac7a9b4-2936-44a8-b417-d8487e450552" providerId="ADAL" clId="{4F1A868E-CDCB-4F01-94C2-5330FD7ECE2C}" dt="2022-07-02T20:28:30.741" v="212" actId="478"/>
          <ac:spMkLst>
            <pc:docMk/>
            <pc:sldMk cId="2388628358" sldId="281"/>
            <ac:spMk id="11" creationId="{FBDE163E-9460-A1CB-2953-C913E6D121AD}"/>
          </ac:spMkLst>
        </pc:spChg>
        <pc:spChg chg="del">
          <ac:chgData name="Jeremy Anderson" userId="dac7a9b4-2936-44a8-b417-d8487e450552" providerId="ADAL" clId="{4F1A868E-CDCB-4F01-94C2-5330FD7ECE2C}" dt="2022-07-02T20:28:28.637" v="211" actId="478"/>
          <ac:spMkLst>
            <pc:docMk/>
            <pc:sldMk cId="2388628358" sldId="281"/>
            <ac:spMk id="12" creationId="{F5BB7A3F-CF18-710F-D8A2-D2B87393745E}"/>
          </ac:spMkLst>
        </pc:spChg>
        <pc:spChg chg="del">
          <ac:chgData name="Jeremy Anderson" userId="dac7a9b4-2936-44a8-b417-d8487e450552" providerId="ADAL" clId="{4F1A868E-CDCB-4F01-94C2-5330FD7ECE2C}" dt="2022-07-02T20:28:25.938" v="210" actId="478"/>
          <ac:spMkLst>
            <pc:docMk/>
            <pc:sldMk cId="2388628358" sldId="281"/>
            <ac:spMk id="13" creationId="{EFB0BED0-7AB4-3965-F935-2332D3A598B7}"/>
          </ac:spMkLst>
        </pc:spChg>
        <pc:spChg chg="del mod">
          <ac:chgData name="Jeremy Anderson" userId="dac7a9b4-2936-44a8-b417-d8487e450552" providerId="ADAL" clId="{4F1A868E-CDCB-4F01-94C2-5330FD7ECE2C}" dt="2022-07-02T20:28:22.820" v="209" actId="478"/>
          <ac:spMkLst>
            <pc:docMk/>
            <pc:sldMk cId="2388628358" sldId="281"/>
            <ac:spMk id="14" creationId="{33964DE3-7140-5FC9-D8C7-914326B11C36}"/>
          </ac:spMkLst>
        </pc:spChg>
        <pc:spChg chg="del">
          <ac:chgData name="Jeremy Anderson" userId="dac7a9b4-2936-44a8-b417-d8487e450552" providerId="ADAL" clId="{4F1A868E-CDCB-4F01-94C2-5330FD7ECE2C}" dt="2022-07-02T20:28:17.505" v="205" actId="478"/>
          <ac:spMkLst>
            <pc:docMk/>
            <pc:sldMk cId="2388628358" sldId="281"/>
            <ac:spMk id="15" creationId="{61481535-F3D7-F076-47F7-85EB2002C873}"/>
          </ac:spMkLst>
        </pc:spChg>
        <pc:spChg chg="add del">
          <ac:chgData name="Jeremy Anderson" userId="dac7a9b4-2936-44a8-b417-d8487e450552" providerId="ADAL" clId="{4F1A868E-CDCB-4F01-94C2-5330FD7ECE2C}" dt="2022-07-02T20:31:29.046" v="299" actId="22"/>
          <ac:spMkLst>
            <pc:docMk/>
            <pc:sldMk cId="2388628358" sldId="281"/>
            <ac:spMk id="17" creationId="{45F8524D-0B21-73A3-C5A1-CE7C418AB6CC}"/>
          </ac:spMkLst>
        </pc:spChg>
      </pc:sldChg>
      <pc:sldChg chg="modSp mod ord modNotesTx">
        <pc:chgData name="Jeremy Anderson" userId="dac7a9b4-2936-44a8-b417-d8487e450552" providerId="ADAL" clId="{4F1A868E-CDCB-4F01-94C2-5330FD7ECE2C}" dt="2022-07-12T16:09:28.493" v="6702" actId="5793"/>
        <pc:sldMkLst>
          <pc:docMk/>
          <pc:sldMk cId="1774711181" sldId="282"/>
        </pc:sldMkLst>
        <pc:graphicFrameChg chg="modGraphic">
          <ac:chgData name="Jeremy Anderson" userId="dac7a9b4-2936-44a8-b417-d8487e450552" providerId="ADAL" clId="{4F1A868E-CDCB-4F01-94C2-5330FD7ECE2C}" dt="2022-07-02T21:16:59.363" v="698" actId="12385"/>
          <ac:graphicFrameMkLst>
            <pc:docMk/>
            <pc:sldMk cId="1774711181" sldId="282"/>
            <ac:graphicFrameMk id="2" creationId="{B1C50C8A-56D9-493D-8925-4434B5AD2991}"/>
          </ac:graphicFrameMkLst>
        </pc:graphicFrameChg>
      </pc:sldChg>
      <pc:sldChg chg="modSp mod modNotesTx">
        <pc:chgData name="Jeremy Anderson" userId="dac7a9b4-2936-44a8-b417-d8487e450552" providerId="ADAL" clId="{4F1A868E-CDCB-4F01-94C2-5330FD7ECE2C}" dt="2022-07-12T16:13:00.247" v="7119" actId="20577"/>
        <pc:sldMkLst>
          <pc:docMk/>
          <pc:sldMk cId="3920583284" sldId="283"/>
        </pc:sldMkLst>
        <pc:spChg chg="mod">
          <ac:chgData name="Jeremy Anderson" userId="dac7a9b4-2936-44a8-b417-d8487e450552" providerId="ADAL" clId="{4F1A868E-CDCB-4F01-94C2-5330FD7ECE2C}" dt="2022-07-12T04:07:50.618" v="4491" actId="20577"/>
          <ac:spMkLst>
            <pc:docMk/>
            <pc:sldMk cId="3920583284" sldId="283"/>
            <ac:spMk id="2" creationId="{FCA1CFE5-B138-1CDE-3395-322C3D28B0BD}"/>
          </ac:spMkLst>
        </pc:spChg>
        <pc:spChg chg="mod">
          <ac:chgData name="Jeremy Anderson" userId="dac7a9b4-2936-44a8-b417-d8487e450552" providerId="ADAL" clId="{4F1A868E-CDCB-4F01-94C2-5330FD7ECE2C}" dt="2022-07-05T20:34:39.379" v="1191" actId="14100"/>
          <ac:spMkLst>
            <pc:docMk/>
            <pc:sldMk cId="3920583284" sldId="283"/>
            <ac:spMk id="3" creationId="{878415DE-8597-786C-1EEF-EB5F98181C05}"/>
          </ac:spMkLst>
        </pc:spChg>
      </pc:sldChg>
      <pc:sldChg chg="addSp delSp modSp mod modNotesTx">
        <pc:chgData name="Jeremy Anderson" userId="dac7a9b4-2936-44a8-b417-d8487e450552" providerId="ADAL" clId="{4F1A868E-CDCB-4F01-94C2-5330FD7ECE2C}" dt="2022-07-12T04:13:59.689" v="5733" actId="20577"/>
        <pc:sldMkLst>
          <pc:docMk/>
          <pc:sldMk cId="815629598" sldId="284"/>
        </pc:sldMkLst>
        <pc:spChg chg="mod">
          <ac:chgData name="Jeremy Anderson" userId="dac7a9b4-2936-44a8-b417-d8487e450552" providerId="ADAL" clId="{4F1A868E-CDCB-4F01-94C2-5330FD7ECE2C}" dt="2022-07-02T21:30:27.967" v="946" actId="1076"/>
          <ac:spMkLst>
            <pc:docMk/>
            <pc:sldMk cId="815629598" sldId="284"/>
            <ac:spMk id="4" creationId="{1EC9C471-07F4-FD32-EC2E-118CA91253DC}"/>
          </ac:spMkLst>
        </pc:spChg>
        <pc:spChg chg="add del mod">
          <ac:chgData name="Jeremy Anderson" userId="dac7a9b4-2936-44a8-b417-d8487e450552" providerId="ADAL" clId="{4F1A868E-CDCB-4F01-94C2-5330FD7ECE2C}" dt="2022-07-02T20:21:43.169" v="2"/>
          <ac:spMkLst>
            <pc:docMk/>
            <pc:sldMk cId="815629598" sldId="284"/>
            <ac:spMk id="5" creationId="{94C8899B-C416-9F1E-1B92-366045B179FA}"/>
          </ac:spMkLst>
        </pc:spChg>
        <pc:spChg chg="add mod">
          <ac:chgData name="Jeremy Anderson" userId="dac7a9b4-2936-44a8-b417-d8487e450552" providerId="ADAL" clId="{4F1A868E-CDCB-4F01-94C2-5330FD7ECE2C}" dt="2022-07-12T04:12:50.536" v="5394" actId="20577"/>
          <ac:spMkLst>
            <pc:docMk/>
            <pc:sldMk cId="815629598" sldId="284"/>
            <ac:spMk id="6" creationId="{5B8526AE-FAC2-DAC9-09F7-D243CF5A43A0}"/>
          </ac:spMkLst>
        </pc:spChg>
      </pc:sldChg>
      <pc:sldChg chg="new del">
        <pc:chgData name="Jeremy Anderson" userId="dac7a9b4-2936-44a8-b417-d8487e450552" providerId="ADAL" clId="{4F1A868E-CDCB-4F01-94C2-5330FD7ECE2C}" dt="2022-07-02T20:31:20.756" v="297" actId="47"/>
        <pc:sldMkLst>
          <pc:docMk/>
          <pc:sldMk cId="1787725236" sldId="285"/>
        </pc:sldMkLst>
      </pc:sldChg>
      <pc:sldChg chg="modSp add mod">
        <pc:chgData name="Jeremy Anderson" userId="dac7a9b4-2936-44a8-b417-d8487e450552" providerId="ADAL" clId="{4F1A868E-CDCB-4F01-94C2-5330FD7ECE2C}" dt="2022-07-05T20:35:24.708" v="1223" actId="20577"/>
        <pc:sldMkLst>
          <pc:docMk/>
          <pc:sldMk cId="987837721" sldId="286"/>
        </pc:sldMkLst>
        <pc:spChg chg="mod">
          <ac:chgData name="Jeremy Anderson" userId="dac7a9b4-2936-44a8-b417-d8487e450552" providerId="ADAL" clId="{4F1A868E-CDCB-4F01-94C2-5330FD7ECE2C}" dt="2022-07-05T20:35:24.708" v="1223" actId="20577"/>
          <ac:spMkLst>
            <pc:docMk/>
            <pc:sldMk cId="987837721" sldId="286"/>
            <ac:spMk id="3" creationId="{5949C7B5-C7E8-18B0-F533-D33F8ED270C5}"/>
          </ac:spMkLst>
        </pc:spChg>
        <pc:spChg chg="mod">
          <ac:chgData name="Jeremy Anderson" userId="dac7a9b4-2936-44a8-b417-d8487e450552" providerId="ADAL" clId="{4F1A868E-CDCB-4F01-94C2-5330FD7ECE2C}" dt="2022-07-02T20:59:27.915" v="624" actId="20577"/>
          <ac:spMkLst>
            <pc:docMk/>
            <pc:sldMk cId="987837721" sldId="286"/>
            <ac:spMk id="4" creationId="{82A0B639-D2D0-EAEB-E8E7-C24C58B53F6B}"/>
          </ac:spMkLst>
        </pc:spChg>
      </pc:sldChg>
      <pc:sldChg chg="new del">
        <pc:chgData name="Jeremy Anderson" userId="dac7a9b4-2936-44a8-b417-d8487e450552" providerId="ADAL" clId="{4F1A868E-CDCB-4F01-94C2-5330FD7ECE2C}" dt="2022-07-02T20:29:48.941" v="296" actId="47"/>
        <pc:sldMkLst>
          <pc:docMk/>
          <pc:sldMk cId="2147168497" sldId="286"/>
        </pc:sldMkLst>
      </pc:sldChg>
      <pc:sldChg chg="addSp delSp modSp add del mod ord">
        <pc:chgData name="Jeremy Anderson" userId="dac7a9b4-2936-44a8-b417-d8487e450552" providerId="ADAL" clId="{4F1A868E-CDCB-4F01-94C2-5330FD7ECE2C}" dt="2022-07-11T17:14:09.466" v="1265" actId="1076"/>
        <pc:sldMkLst>
          <pc:docMk/>
          <pc:sldMk cId="3126152883" sldId="303"/>
        </pc:sldMkLst>
        <pc:spChg chg="mod">
          <ac:chgData name="Jeremy Anderson" userId="dac7a9b4-2936-44a8-b417-d8487e450552" providerId="ADAL" clId="{4F1A868E-CDCB-4F01-94C2-5330FD7ECE2C}" dt="2022-07-02T21:16:11.947" v="686" actId="20577"/>
          <ac:spMkLst>
            <pc:docMk/>
            <pc:sldMk cId="3126152883" sldId="303"/>
            <ac:spMk id="2" creationId="{6D879FE1-C1E0-486B-45F2-F9C3F7C0E3F1}"/>
          </ac:spMkLst>
        </pc:spChg>
        <pc:spChg chg="mod">
          <ac:chgData name="Jeremy Anderson" userId="dac7a9b4-2936-44a8-b417-d8487e450552" providerId="ADAL" clId="{4F1A868E-CDCB-4F01-94C2-5330FD7ECE2C}" dt="2022-07-11T17:13:42.203" v="1260" actId="113"/>
          <ac:spMkLst>
            <pc:docMk/>
            <pc:sldMk cId="3126152883" sldId="303"/>
            <ac:spMk id="3" creationId="{14D10BDC-B07D-9024-0901-7FDB1418382B}"/>
          </ac:spMkLst>
        </pc:spChg>
        <pc:spChg chg="del">
          <ac:chgData name="Jeremy Anderson" userId="dac7a9b4-2936-44a8-b417-d8487e450552" providerId="ADAL" clId="{4F1A868E-CDCB-4F01-94C2-5330FD7ECE2C}" dt="2022-07-11T17:13:58.549" v="1261" actId="478"/>
          <ac:spMkLst>
            <pc:docMk/>
            <pc:sldMk cId="3126152883" sldId="303"/>
            <ac:spMk id="6" creationId="{84870E30-2FB7-6569-6F94-35A28924066B}"/>
          </ac:spMkLst>
        </pc:spChg>
        <pc:picChg chg="add mod">
          <ac:chgData name="Jeremy Anderson" userId="dac7a9b4-2936-44a8-b417-d8487e450552" providerId="ADAL" clId="{4F1A868E-CDCB-4F01-94C2-5330FD7ECE2C}" dt="2022-07-11T17:14:09.466" v="1265" actId="1076"/>
          <ac:picMkLst>
            <pc:docMk/>
            <pc:sldMk cId="3126152883" sldId="303"/>
            <ac:picMk id="5" creationId="{EEBDA2CE-E82A-4BD9-3124-E03BFA38ADF2}"/>
          </ac:picMkLst>
        </pc:picChg>
      </pc:sldChg>
      <pc:sldChg chg="add del">
        <pc:chgData name="Jeremy Anderson" userId="dac7a9b4-2936-44a8-b417-d8487e450552" providerId="ADAL" clId="{4F1A868E-CDCB-4F01-94C2-5330FD7ECE2C}" dt="2022-07-02T20:32:09.426" v="304"/>
        <pc:sldMkLst>
          <pc:docMk/>
          <pc:sldMk cId="1904145799" sldId="304"/>
        </pc:sldMkLst>
      </pc:sldChg>
      <pc:sldChg chg="addSp delSp modSp new mod">
        <pc:chgData name="Jeremy Anderson" userId="dac7a9b4-2936-44a8-b417-d8487e450552" providerId="ADAL" clId="{4F1A868E-CDCB-4F01-94C2-5330FD7ECE2C}" dt="2022-07-02T21:12:51.667" v="684" actId="20577"/>
        <pc:sldMkLst>
          <pc:docMk/>
          <pc:sldMk cId="3877847158" sldId="304"/>
        </pc:sldMkLst>
        <pc:spChg chg="add del mod">
          <ac:chgData name="Jeremy Anderson" userId="dac7a9b4-2936-44a8-b417-d8487e450552" providerId="ADAL" clId="{4F1A868E-CDCB-4F01-94C2-5330FD7ECE2C}" dt="2022-07-02T21:05:57.171" v="631"/>
          <ac:spMkLst>
            <pc:docMk/>
            <pc:sldMk cId="3877847158" sldId="304"/>
            <ac:spMk id="2" creationId="{2BAE3302-DE09-3C95-B6A1-57D7D5E18D41}"/>
          </ac:spMkLst>
        </pc:spChg>
        <pc:spChg chg="add mod">
          <ac:chgData name="Jeremy Anderson" userId="dac7a9b4-2936-44a8-b417-d8487e450552" providerId="ADAL" clId="{4F1A868E-CDCB-4F01-94C2-5330FD7ECE2C}" dt="2022-07-02T21:12:51.667" v="684" actId="20577"/>
          <ac:spMkLst>
            <pc:docMk/>
            <pc:sldMk cId="3877847158" sldId="304"/>
            <ac:spMk id="3" creationId="{0825C7CD-8022-BD04-94A2-43A0EE8EA8DF}"/>
          </ac:spMkLst>
        </pc:spChg>
      </pc:sldChg>
      <pc:sldChg chg="new del">
        <pc:chgData name="Jeremy Anderson" userId="dac7a9b4-2936-44a8-b417-d8487e450552" providerId="ADAL" clId="{4F1A868E-CDCB-4F01-94C2-5330FD7ECE2C}" dt="2022-07-02T21:18:34.052" v="711" actId="47"/>
        <pc:sldMkLst>
          <pc:docMk/>
          <pc:sldMk cId="783493073" sldId="305"/>
        </pc:sldMkLst>
      </pc:sldChg>
      <pc:sldChg chg="addSp modSp new mod">
        <pc:chgData name="Jeremy Anderson" userId="dac7a9b4-2936-44a8-b417-d8487e450552" providerId="ADAL" clId="{4F1A868E-CDCB-4F01-94C2-5330FD7ECE2C}" dt="2022-07-02T21:21:57.655" v="857" actId="20577"/>
        <pc:sldMkLst>
          <pc:docMk/>
          <pc:sldMk cId="2771600803" sldId="306"/>
        </pc:sldMkLst>
        <pc:spChg chg="add mod">
          <ac:chgData name="Jeremy Anderson" userId="dac7a9b4-2936-44a8-b417-d8487e450552" providerId="ADAL" clId="{4F1A868E-CDCB-4F01-94C2-5330FD7ECE2C}" dt="2022-07-02T21:20:05.501" v="776" actId="255"/>
          <ac:spMkLst>
            <pc:docMk/>
            <pc:sldMk cId="2771600803" sldId="306"/>
            <ac:spMk id="2" creationId="{9F6DEBFC-36FC-FE65-3F10-10DCC7CD7F0E}"/>
          </ac:spMkLst>
        </pc:spChg>
        <pc:spChg chg="add mod">
          <ac:chgData name="Jeremy Anderson" userId="dac7a9b4-2936-44a8-b417-d8487e450552" providerId="ADAL" clId="{4F1A868E-CDCB-4F01-94C2-5330FD7ECE2C}" dt="2022-07-02T21:21:57.655" v="857" actId="20577"/>
          <ac:spMkLst>
            <pc:docMk/>
            <pc:sldMk cId="2771600803" sldId="306"/>
            <ac:spMk id="3" creationId="{C5062892-408C-09E5-F513-DF29D0D1704C}"/>
          </ac:spMkLst>
        </pc:spChg>
      </pc:sldChg>
      <pc:sldChg chg="addSp modSp new mod modClrScheme chgLayout">
        <pc:chgData name="Jeremy Anderson" userId="dac7a9b4-2936-44a8-b417-d8487e450552" providerId="ADAL" clId="{4F1A868E-CDCB-4F01-94C2-5330FD7ECE2C}" dt="2022-07-12T15:45:31.271" v="6185" actId="1076"/>
        <pc:sldMkLst>
          <pc:docMk/>
          <pc:sldMk cId="3576671384" sldId="307"/>
        </pc:sldMkLst>
        <pc:spChg chg="add mod">
          <ac:chgData name="Jeremy Anderson" userId="dac7a9b4-2936-44a8-b417-d8487e450552" providerId="ADAL" clId="{4F1A868E-CDCB-4F01-94C2-5330FD7ECE2C}" dt="2022-07-12T15:45:31.271" v="6185" actId="1076"/>
          <ac:spMkLst>
            <pc:docMk/>
            <pc:sldMk cId="3576671384" sldId="307"/>
            <ac:spMk id="2" creationId="{A2EEC3F9-E790-2B61-DFAD-859302DDF1B8}"/>
          </ac:spMkLst>
        </pc:spChg>
      </pc:sldChg>
      <pc:sldChg chg="modSp add mod modClrScheme chgLayout">
        <pc:chgData name="Jeremy Anderson" userId="dac7a9b4-2936-44a8-b417-d8487e450552" providerId="ADAL" clId="{4F1A868E-CDCB-4F01-94C2-5330FD7ECE2C}" dt="2022-07-12T16:46:02.607" v="7134" actId="1076"/>
        <pc:sldMkLst>
          <pc:docMk/>
          <pc:sldMk cId="2421762656" sldId="308"/>
        </pc:sldMkLst>
        <pc:spChg chg="mod ord">
          <ac:chgData name="Jeremy Anderson" userId="dac7a9b4-2936-44a8-b417-d8487e450552" providerId="ADAL" clId="{4F1A868E-CDCB-4F01-94C2-5330FD7ECE2C}" dt="2022-07-12T03:35:51.531" v="1474" actId="700"/>
          <ac:spMkLst>
            <pc:docMk/>
            <pc:sldMk cId="2421762656" sldId="308"/>
            <ac:spMk id="2" creationId="{D0E68CCF-1053-1677-8BAB-4763FBA080C3}"/>
          </ac:spMkLst>
        </pc:spChg>
        <pc:spChg chg="mod">
          <ac:chgData name="Jeremy Anderson" userId="dac7a9b4-2936-44a8-b417-d8487e450552" providerId="ADAL" clId="{4F1A868E-CDCB-4F01-94C2-5330FD7ECE2C}" dt="2022-07-12T16:46:02.607" v="7134" actId="1076"/>
          <ac:spMkLst>
            <pc:docMk/>
            <pc:sldMk cId="2421762656" sldId="308"/>
            <ac:spMk id="4" creationId="{1EC9C471-07F4-FD32-EC2E-118CA91253DC}"/>
          </ac:spMkLst>
        </pc:spChg>
      </pc:sldChg>
      <pc:sldChg chg="new del">
        <pc:chgData name="Jeremy Anderson" userId="dac7a9b4-2936-44a8-b417-d8487e450552" providerId="ADAL" clId="{4F1A868E-CDCB-4F01-94C2-5330FD7ECE2C}" dt="2022-07-12T04:01:28.592" v="3246" actId="47"/>
        <pc:sldMkLst>
          <pc:docMk/>
          <pc:sldMk cId="4014215480" sldId="309"/>
        </pc:sldMkLst>
      </pc:sldChg>
      <pc:sldMasterChg chg="delSldLayout">
        <pc:chgData name="Jeremy Anderson" userId="dac7a9b4-2936-44a8-b417-d8487e450552" providerId="ADAL" clId="{4F1A868E-CDCB-4F01-94C2-5330FD7ECE2C}" dt="2022-07-02T20:32:12.468" v="305" actId="47"/>
        <pc:sldMasterMkLst>
          <pc:docMk/>
          <pc:sldMasterMk cId="3327166393" sldId="2147484056"/>
        </pc:sldMasterMkLst>
        <pc:sldLayoutChg chg="del">
          <pc:chgData name="Jeremy Anderson" userId="dac7a9b4-2936-44a8-b417-d8487e450552" providerId="ADAL" clId="{4F1A868E-CDCB-4F01-94C2-5330FD7ECE2C}" dt="2022-07-02T20:32:12.468" v="305" actId="47"/>
          <pc:sldLayoutMkLst>
            <pc:docMk/>
            <pc:sldMasterMk cId="3327166393" sldId="2147484056"/>
            <pc:sldLayoutMk cId="2703970261" sldId="2147484191"/>
          </pc:sldLayoutMkLst>
        </pc:sldLayoutChg>
        <pc:sldLayoutChg chg="del">
          <pc:chgData name="Jeremy Anderson" userId="dac7a9b4-2936-44a8-b417-d8487e450552" providerId="ADAL" clId="{4F1A868E-CDCB-4F01-94C2-5330FD7ECE2C}" dt="2022-07-02T20:31:20.756" v="297" actId="47"/>
          <pc:sldLayoutMkLst>
            <pc:docMk/>
            <pc:sldMasterMk cId="3327166393" sldId="2147484056"/>
            <pc:sldLayoutMk cId="3456364386" sldId="2147484191"/>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csba-my.sharepoint.com/personal/janderson_csba_org/Documents/AB86%20and%20COVID%20Funding/Federal%20COVID%20Funding%20Data/Federal%20Relief%20Funding%20by%20Category.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csba-my.sharepoint.com/personal/janderson_csba_org/Documents/AB86%20and%20COVID%20Funding/Federal%20COVID%20Funding%20Data/Federal%20Relief%20Funding%20by%20Category.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920654834012513E-2"/>
          <c:y val="2.1655625423840662E-2"/>
          <c:w val="0.93766422301355401"/>
          <c:h val="0.59025135360447656"/>
        </c:manualLayout>
      </c:layout>
      <c:barChart>
        <c:barDir val="col"/>
        <c:grouping val="clustered"/>
        <c:varyColors val="0"/>
        <c:ser>
          <c:idx val="0"/>
          <c:order val="0"/>
          <c:tx>
            <c:strRef>
              <c:f>'ESSER I'!$B$2</c:f>
              <c:strCache>
                <c:ptCount val="1"/>
                <c:pt idx="0">
                  <c:v>2020 Fall</c:v>
                </c:pt>
              </c:strCache>
            </c:strRef>
          </c:tx>
          <c:spPr>
            <a:solidFill>
              <a:schemeClr val="accent1"/>
            </a:solidFill>
            <a:ln>
              <a:noFill/>
            </a:ln>
            <a:effectLst/>
          </c:spPr>
          <c:invertIfNegative val="0"/>
          <c:cat>
            <c:strRef>
              <c:f>'ESSER I'!$A$3:$A$18</c:f>
              <c:strCache>
                <c:ptCount val="16"/>
                <c:pt idx="0">
                  <c:v>ESEA Activity</c:v>
                </c:pt>
                <c:pt idx="1">
                  <c:v>Preparedness and Response</c:v>
                </c:pt>
                <c:pt idx="2">
                  <c:v>Resources for Schools</c:v>
                </c:pt>
                <c:pt idx="3">
                  <c:v>Activities for vulnerable youth</c:v>
                </c:pt>
                <c:pt idx="4">
                  <c:v>Develop Systems for Prep and Response</c:v>
                </c:pt>
                <c:pt idx="5">
                  <c:v>Training for Sanitation</c:v>
                </c:pt>
                <c:pt idx="6">
                  <c:v>Purchase Cleaning Supplies</c:v>
                </c:pt>
                <c:pt idx="7">
                  <c:v>Planning and coordinating closures</c:v>
                </c:pt>
                <c:pt idx="8">
                  <c:v>Purchasing educational technology</c:v>
                </c:pt>
                <c:pt idx="9">
                  <c:v>Mental Health Services</c:v>
                </c:pt>
                <c:pt idx="10">
                  <c:v>Summer/After School</c:v>
                </c:pt>
                <c:pt idx="11">
                  <c:v>Address Learning Loss</c:v>
                </c:pt>
                <c:pt idx="12">
                  <c:v>Repairs to Reduce Virus Transmission</c:v>
                </c:pt>
                <c:pt idx="13">
                  <c:v>Inspect Air Quality</c:v>
                </c:pt>
                <c:pt idx="14">
                  <c:v>Develop Protocols in Line with CDC Guidance</c:v>
                </c:pt>
                <c:pt idx="15">
                  <c:v>Other Activities Necessary to Maintain Operation</c:v>
                </c:pt>
              </c:strCache>
            </c:strRef>
          </c:cat>
          <c:val>
            <c:numRef>
              <c:f>'ESSER I'!$B$3:$B$18</c:f>
              <c:numCache>
                <c:formatCode>0.00%</c:formatCode>
                <c:ptCount val="16"/>
                <c:pt idx="0">
                  <c:v>0</c:v>
                </c:pt>
                <c:pt idx="1">
                  <c:v>6.0904100000000003E-2</c:v>
                </c:pt>
                <c:pt idx="2">
                  <c:v>0.1065601</c:v>
                </c:pt>
                <c:pt idx="3">
                  <c:v>1.7331900000000001E-2</c:v>
                </c:pt>
                <c:pt idx="4">
                  <c:v>4.23925E-2</c:v>
                </c:pt>
                <c:pt idx="5">
                  <c:v>1.16869E-2</c:v>
                </c:pt>
                <c:pt idx="6">
                  <c:v>0.15539140000000001</c:v>
                </c:pt>
                <c:pt idx="7">
                  <c:v>8.1697999999999996E-3</c:v>
                </c:pt>
                <c:pt idx="8">
                  <c:v>7.6075000000000004E-2</c:v>
                </c:pt>
                <c:pt idx="9">
                  <c:v>5.8655000000000001E-3</c:v>
                </c:pt>
                <c:pt idx="10">
                  <c:v>7.9383000000000006E-3</c:v>
                </c:pt>
                <c:pt idx="11">
                  <c:v>0</c:v>
                </c:pt>
                <c:pt idx="12">
                  <c:v>0</c:v>
                </c:pt>
                <c:pt idx="13">
                  <c:v>0</c:v>
                </c:pt>
                <c:pt idx="14">
                  <c:v>0</c:v>
                </c:pt>
                <c:pt idx="15">
                  <c:v>0.11959210000000001</c:v>
                </c:pt>
              </c:numCache>
            </c:numRef>
          </c:val>
          <c:extLst>
            <c:ext xmlns:c16="http://schemas.microsoft.com/office/drawing/2014/chart" uri="{C3380CC4-5D6E-409C-BE32-E72D297353CC}">
              <c16:uniqueId val="{00000000-D450-4AB9-9AD8-259CAC9BFE2D}"/>
            </c:ext>
          </c:extLst>
        </c:ser>
        <c:ser>
          <c:idx val="1"/>
          <c:order val="1"/>
          <c:tx>
            <c:strRef>
              <c:f>'ESSER I'!$C$2</c:f>
              <c:strCache>
                <c:ptCount val="1"/>
                <c:pt idx="0">
                  <c:v>2020 Winter</c:v>
                </c:pt>
              </c:strCache>
            </c:strRef>
          </c:tx>
          <c:spPr>
            <a:solidFill>
              <a:schemeClr val="accent2"/>
            </a:solidFill>
            <a:ln>
              <a:noFill/>
            </a:ln>
            <a:effectLst/>
          </c:spPr>
          <c:invertIfNegative val="0"/>
          <c:cat>
            <c:strRef>
              <c:f>'ESSER I'!$A$3:$A$18</c:f>
              <c:strCache>
                <c:ptCount val="16"/>
                <c:pt idx="0">
                  <c:v>ESEA Activity</c:v>
                </c:pt>
                <c:pt idx="1">
                  <c:v>Preparedness and Response</c:v>
                </c:pt>
                <c:pt idx="2">
                  <c:v>Resources for Schools</c:v>
                </c:pt>
                <c:pt idx="3">
                  <c:v>Activities for vulnerable youth</c:v>
                </c:pt>
                <c:pt idx="4">
                  <c:v>Develop Systems for Prep and Response</c:v>
                </c:pt>
                <c:pt idx="5">
                  <c:v>Training for Sanitation</c:v>
                </c:pt>
                <c:pt idx="6">
                  <c:v>Purchase Cleaning Supplies</c:v>
                </c:pt>
                <c:pt idx="7">
                  <c:v>Planning and coordinating closures</c:v>
                </c:pt>
                <c:pt idx="8">
                  <c:v>Purchasing educational technology</c:v>
                </c:pt>
                <c:pt idx="9">
                  <c:v>Mental Health Services</c:v>
                </c:pt>
                <c:pt idx="10">
                  <c:v>Summer/After School</c:v>
                </c:pt>
                <c:pt idx="11">
                  <c:v>Address Learning Loss</c:v>
                </c:pt>
                <c:pt idx="12">
                  <c:v>Repairs to Reduce Virus Transmission</c:v>
                </c:pt>
                <c:pt idx="13">
                  <c:v>Inspect Air Quality</c:v>
                </c:pt>
                <c:pt idx="14">
                  <c:v>Develop Protocols in Line with CDC Guidance</c:v>
                </c:pt>
                <c:pt idx="15">
                  <c:v>Other Activities Necessary to Maintain Operation</c:v>
                </c:pt>
              </c:strCache>
            </c:strRef>
          </c:cat>
          <c:val>
            <c:numRef>
              <c:f>'ESSER I'!$C$3:$C$18</c:f>
              <c:numCache>
                <c:formatCode>0.00%</c:formatCode>
                <c:ptCount val="16"/>
                <c:pt idx="0">
                  <c:v>0</c:v>
                </c:pt>
                <c:pt idx="1">
                  <c:v>6.0223499999999999E-2</c:v>
                </c:pt>
                <c:pt idx="2">
                  <c:v>0.15649150000000001</c:v>
                </c:pt>
                <c:pt idx="3">
                  <c:v>4.0770899999999999E-2</c:v>
                </c:pt>
                <c:pt idx="4">
                  <c:v>3.9184400000000001E-2</c:v>
                </c:pt>
                <c:pt idx="5">
                  <c:v>1.4793300000000001E-2</c:v>
                </c:pt>
                <c:pt idx="6">
                  <c:v>0.16625699999999999</c:v>
                </c:pt>
                <c:pt idx="7">
                  <c:v>1.10838E-2</c:v>
                </c:pt>
                <c:pt idx="8">
                  <c:v>0.1306592</c:v>
                </c:pt>
                <c:pt idx="9">
                  <c:v>1.07933E-2</c:v>
                </c:pt>
                <c:pt idx="10">
                  <c:v>1.03128E-2</c:v>
                </c:pt>
                <c:pt idx="11">
                  <c:v>0</c:v>
                </c:pt>
                <c:pt idx="12">
                  <c:v>0</c:v>
                </c:pt>
                <c:pt idx="13">
                  <c:v>0</c:v>
                </c:pt>
                <c:pt idx="14">
                  <c:v>0</c:v>
                </c:pt>
                <c:pt idx="15">
                  <c:v>0.1404358</c:v>
                </c:pt>
              </c:numCache>
            </c:numRef>
          </c:val>
          <c:extLst>
            <c:ext xmlns:c16="http://schemas.microsoft.com/office/drawing/2014/chart" uri="{C3380CC4-5D6E-409C-BE32-E72D297353CC}">
              <c16:uniqueId val="{00000001-D450-4AB9-9AD8-259CAC9BFE2D}"/>
            </c:ext>
          </c:extLst>
        </c:ser>
        <c:ser>
          <c:idx val="2"/>
          <c:order val="2"/>
          <c:tx>
            <c:strRef>
              <c:f>'ESSER I'!$D$2</c:f>
              <c:strCache>
                <c:ptCount val="1"/>
                <c:pt idx="0">
                  <c:v>2021 Spring</c:v>
                </c:pt>
              </c:strCache>
            </c:strRef>
          </c:tx>
          <c:spPr>
            <a:solidFill>
              <a:schemeClr val="accent3"/>
            </a:solidFill>
            <a:ln>
              <a:noFill/>
            </a:ln>
            <a:effectLst/>
          </c:spPr>
          <c:invertIfNegative val="0"/>
          <c:cat>
            <c:strRef>
              <c:f>'ESSER I'!$A$3:$A$18</c:f>
              <c:strCache>
                <c:ptCount val="16"/>
                <c:pt idx="0">
                  <c:v>ESEA Activity</c:v>
                </c:pt>
                <c:pt idx="1">
                  <c:v>Preparedness and Response</c:v>
                </c:pt>
                <c:pt idx="2">
                  <c:v>Resources for Schools</c:v>
                </c:pt>
                <c:pt idx="3">
                  <c:v>Activities for vulnerable youth</c:v>
                </c:pt>
                <c:pt idx="4">
                  <c:v>Develop Systems for Prep and Response</c:v>
                </c:pt>
                <c:pt idx="5">
                  <c:v>Training for Sanitation</c:v>
                </c:pt>
                <c:pt idx="6">
                  <c:v>Purchase Cleaning Supplies</c:v>
                </c:pt>
                <c:pt idx="7">
                  <c:v>Planning and coordinating closures</c:v>
                </c:pt>
                <c:pt idx="8">
                  <c:v>Purchasing educational technology</c:v>
                </c:pt>
                <c:pt idx="9">
                  <c:v>Mental Health Services</c:v>
                </c:pt>
                <c:pt idx="10">
                  <c:v>Summer/After School</c:v>
                </c:pt>
                <c:pt idx="11">
                  <c:v>Address Learning Loss</c:v>
                </c:pt>
                <c:pt idx="12">
                  <c:v>Repairs to Reduce Virus Transmission</c:v>
                </c:pt>
                <c:pt idx="13">
                  <c:v>Inspect Air Quality</c:v>
                </c:pt>
                <c:pt idx="14">
                  <c:v>Develop Protocols in Line with CDC Guidance</c:v>
                </c:pt>
                <c:pt idx="15">
                  <c:v>Other Activities Necessary to Maintain Operation</c:v>
                </c:pt>
              </c:strCache>
            </c:strRef>
          </c:cat>
          <c:val>
            <c:numRef>
              <c:f>'ESSER I'!$D$3:$D$18</c:f>
              <c:numCache>
                <c:formatCode>0.00%</c:formatCode>
                <c:ptCount val="16"/>
                <c:pt idx="0">
                  <c:v>0</c:v>
                </c:pt>
                <c:pt idx="1">
                  <c:v>5.9676600000000003E-2</c:v>
                </c:pt>
                <c:pt idx="2">
                  <c:v>0.21410779999999999</c:v>
                </c:pt>
                <c:pt idx="3">
                  <c:v>5.62275E-2</c:v>
                </c:pt>
                <c:pt idx="4">
                  <c:v>4.1269500000000001E-2</c:v>
                </c:pt>
                <c:pt idx="5">
                  <c:v>1.21796E-2</c:v>
                </c:pt>
                <c:pt idx="6">
                  <c:v>0.14235929999999999</c:v>
                </c:pt>
                <c:pt idx="7">
                  <c:v>9.4251000000000005E-3</c:v>
                </c:pt>
                <c:pt idx="8">
                  <c:v>0.16738919999999999</c:v>
                </c:pt>
                <c:pt idx="9">
                  <c:v>2.1580800000000001E-2</c:v>
                </c:pt>
                <c:pt idx="10">
                  <c:v>1.23832E-2</c:v>
                </c:pt>
                <c:pt idx="11">
                  <c:v>0</c:v>
                </c:pt>
                <c:pt idx="12">
                  <c:v>0</c:v>
                </c:pt>
                <c:pt idx="13">
                  <c:v>0</c:v>
                </c:pt>
                <c:pt idx="14">
                  <c:v>0</c:v>
                </c:pt>
                <c:pt idx="15">
                  <c:v>0.19753290000000001</c:v>
                </c:pt>
              </c:numCache>
            </c:numRef>
          </c:val>
          <c:extLst>
            <c:ext xmlns:c16="http://schemas.microsoft.com/office/drawing/2014/chart" uri="{C3380CC4-5D6E-409C-BE32-E72D297353CC}">
              <c16:uniqueId val="{00000002-D450-4AB9-9AD8-259CAC9BFE2D}"/>
            </c:ext>
          </c:extLst>
        </c:ser>
        <c:ser>
          <c:idx val="3"/>
          <c:order val="3"/>
          <c:tx>
            <c:strRef>
              <c:f>'ESSER I'!$E$2</c:f>
              <c:strCache>
                <c:ptCount val="1"/>
                <c:pt idx="0">
                  <c:v>2021 Summer</c:v>
                </c:pt>
              </c:strCache>
            </c:strRef>
          </c:tx>
          <c:spPr>
            <a:solidFill>
              <a:schemeClr val="accent4"/>
            </a:solidFill>
            <a:ln>
              <a:noFill/>
            </a:ln>
            <a:effectLst/>
          </c:spPr>
          <c:invertIfNegative val="0"/>
          <c:cat>
            <c:strRef>
              <c:f>'ESSER I'!$A$3:$A$18</c:f>
              <c:strCache>
                <c:ptCount val="16"/>
                <c:pt idx="0">
                  <c:v>ESEA Activity</c:v>
                </c:pt>
                <c:pt idx="1">
                  <c:v>Preparedness and Response</c:v>
                </c:pt>
                <c:pt idx="2">
                  <c:v>Resources for Schools</c:v>
                </c:pt>
                <c:pt idx="3">
                  <c:v>Activities for vulnerable youth</c:v>
                </c:pt>
                <c:pt idx="4">
                  <c:v>Develop Systems for Prep and Response</c:v>
                </c:pt>
                <c:pt idx="5">
                  <c:v>Training for Sanitation</c:v>
                </c:pt>
                <c:pt idx="6">
                  <c:v>Purchase Cleaning Supplies</c:v>
                </c:pt>
                <c:pt idx="7">
                  <c:v>Planning and coordinating closures</c:v>
                </c:pt>
                <c:pt idx="8">
                  <c:v>Purchasing educational technology</c:v>
                </c:pt>
                <c:pt idx="9">
                  <c:v>Mental Health Services</c:v>
                </c:pt>
                <c:pt idx="10">
                  <c:v>Summer/After School</c:v>
                </c:pt>
                <c:pt idx="11">
                  <c:v>Address Learning Loss</c:v>
                </c:pt>
                <c:pt idx="12">
                  <c:v>Repairs to Reduce Virus Transmission</c:v>
                </c:pt>
                <c:pt idx="13">
                  <c:v>Inspect Air Quality</c:v>
                </c:pt>
                <c:pt idx="14">
                  <c:v>Develop Protocols in Line with CDC Guidance</c:v>
                </c:pt>
                <c:pt idx="15">
                  <c:v>Other Activities Necessary to Maintain Operation</c:v>
                </c:pt>
              </c:strCache>
            </c:strRef>
          </c:cat>
          <c:val>
            <c:numRef>
              <c:f>'ESSER I'!$E$3:$E$18</c:f>
              <c:numCache>
                <c:formatCode>0.00%</c:formatCode>
                <c:ptCount val="16"/>
                <c:pt idx="0">
                  <c:v>9.7444000000000003E-3</c:v>
                </c:pt>
                <c:pt idx="1">
                  <c:v>6.2399999999999997E-2</c:v>
                </c:pt>
                <c:pt idx="2">
                  <c:v>0.1696444</c:v>
                </c:pt>
                <c:pt idx="3">
                  <c:v>6.0255599999999999E-2</c:v>
                </c:pt>
                <c:pt idx="4">
                  <c:v>3.2899999999999999E-2</c:v>
                </c:pt>
                <c:pt idx="5">
                  <c:v>1.6299999999999999E-2</c:v>
                </c:pt>
                <c:pt idx="6">
                  <c:v>0.14566670000000001</c:v>
                </c:pt>
                <c:pt idx="7">
                  <c:v>2.3800000000000002E-2</c:v>
                </c:pt>
                <c:pt idx="8">
                  <c:v>0.1652333</c:v>
                </c:pt>
                <c:pt idx="9">
                  <c:v>2.7400000000000001E-2</c:v>
                </c:pt>
                <c:pt idx="10">
                  <c:v>1.9844400000000002E-2</c:v>
                </c:pt>
                <c:pt idx="11">
                  <c:v>0</c:v>
                </c:pt>
                <c:pt idx="12">
                  <c:v>0</c:v>
                </c:pt>
                <c:pt idx="13">
                  <c:v>0</c:v>
                </c:pt>
                <c:pt idx="14">
                  <c:v>0</c:v>
                </c:pt>
                <c:pt idx="15">
                  <c:v>0.25458890000000001</c:v>
                </c:pt>
              </c:numCache>
            </c:numRef>
          </c:val>
          <c:extLst>
            <c:ext xmlns:c16="http://schemas.microsoft.com/office/drawing/2014/chart" uri="{C3380CC4-5D6E-409C-BE32-E72D297353CC}">
              <c16:uniqueId val="{00000003-D450-4AB9-9AD8-259CAC9BFE2D}"/>
            </c:ext>
          </c:extLst>
        </c:ser>
        <c:ser>
          <c:idx val="4"/>
          <c:order val="4"/>
          <c:tx>
            <c:strRef>
              <c:f>'ESSER I'!$F$2</c:f>
              <c:strCache>
                <c:ptCount val="1"/>
                <c:pt idx="0">
                  <c:v>2021 Fall</c:v>
                </c:pt>
              </c:strCache>
            </c:strRef>
          </c:tx>
          <c:spPr>
            <a:solidFill>
              <a:schemeClr val="accent5"/>
            </a:solidFill>
            <a:ln>
              <a:noFill/>
            </a:ln>
            <a:effectLst/>
          </c:spPr>
          <c:invertIfNegative val="0"/>
          <c:cat>
            <c:strRef>
              <c:f>'ESSER I'!$A$3:$A$18</c:f>
              <c:strCache>
                <c:ptCount val="16"/>
                <c:pt idx="0">
                  <c:v>ESEA Activity</c:v>
                </c:pt>
                <c:pt idx="1">
                  <c:v>Preparedness and Response</c:v>
                </c:pt>
                <c:pt idx="2">
                  <c:v>Resources for Schools</c:v>
                </c:pt>
                <c:pt idx="3">
                  <c:v>Activities for vulnerable youth</c:v>
                </c:pt>
                <c:pt idx="4">
                  <c:v>Develop Systems for Prep and Response</c:v>
                </c:pt>
                <c:pt idx="5">
                  <c:v>Training for Sanitation</c:v>
                </c:pt>
                <c:pt idx="6">
                  <c:v>Purchase Cleaning Supplies</c:v>
                </c:pt>
                <c:pt idx="7">
                  <c:v>Planning and coordinating closures</c:v>
                </c:pt>
                <c:pt idx="8">
                  <c:v>Purchasing educational technology</c:v>
                </c:pt>
                <c:pt idx="9">
                  <c:v>Mental Health Services</c:v>
                </c:pt>
                <c:pt idx="10">
                  <c:v>Summer/After School</c:v>
                </c:pt>
                <c:pt idx="11">
                  <c:v>Address Learning Loss</c:v>
                </c:pt>
                <c:pt idx="12">
                  <c:v>Repairs to Reduce Virus Transmission</c:v>
                </c:pt>
                <c:pt idx="13">
                  <c:v>Inspect Air Quality</c:v>
                </c:pt>
                <c:pt idx="14">
                  <c:v>Develop Protocols in Line with CDC Guidance</c:v>
                </c:pt>
                <c:pt idx="15">
                  <c:v>Other Activities Necessary to Maintain Operation</c:v>
                </c:pt>
              </c:strCache>
            </c:strRef>
          </c:cat>
          <c:val>
            <c:numRef>
              <c:f>'ESSER I'!$F$3:$F$18</c:f>
              <c:numCache>
                <c:formatCode>0.00%</c:formatCode>
                <c:ptCount val="16"/>
                <c:pt idx="0">
                  <c:v>9.5174000000000005E-3</c:v>
                </c:pt>
                <c:pt idx="1">
                  <c:v>4.5634099999999997E-2</c:v>
                </c:pt>
                <c:pt idx="2">
                  <c:v>0.16086420000000001</c:v>
                </c:pt>
                <c:pt idx="3">
                  <c:v>5.2963000000000003E-2</c:v>
                </c:pt>
                <c:pt idx="4">
                  <c:v>2.4163899999999999E-2</c:v>
                </c:pt>
                <c:pt idx="5">
                  <c:v>1.66667E-2</c:v>
                </c:pt>
                <c:pt idx="6">
                  <c:v>0.13457910000000001</c:v>
                </c:pt>
                <c:pt idx="7">
                  <c:v>1.5117800000000001E-2</c:v>
                </c:pt>
                <c:pt idx="8">
                  <c:v>0.16836139999999999</c:v>
                </c:pt>
                <c:pt idx="9">
                  <c:v>2.2480400000000001E-2</c:v>
                </c:pt>
                <c:pt idx="10">
                  <c:v>2.7789000000000001E-2</c:v>
                </c:pt>
                <c:pt idx="11">
                  <c:v>5.3366999999999998E-2</c:v>
                </c:pt>
                <c:pt idx="12">
                  <c:v>2.1952900000000001E-2</c:v>
                </c:pt>
                <c:pt idx="13">
                  <c:v>1.44108E-2</c:v>
                </c:pt>
                <c:pt idx="14">
                  <c:v>2.5387199999999999E-2</c:v>
                </c:pt>
                <c:pt idx="15">
                  <c:v>0.2000112</c:v>
                </c:pt>
              </c:numCache>
            </c:numRef>
          </c:val>
          <c:extLst>
            <c:ext xmlns:c16="http://schemas.microsoft.com/office/drawing/2014/chart" uri="{C3380CC4-5D6E-409C-BE32-E72D297353CC}">
              <c16:uniqueId val="{00000004-D450-4AB9-9AD8-259CAC9BFE2D}"/>
            </c:ext>
          </c:extLst>
        </c:ser>
        <c:ser>
          <c:idx val="5"/>
          <c:order val="5"/>
          <c:tx>
            <c:strRef>
              <c:f>'ESSER I'!$G$2</c:f>
              <c:strCache>
                <c:ptCount val="1"/>
                <c:pt idx="0">
                  <c:v>2021 Winter</c:v>
                </c:pt>
              </c:strCache>
            </c:strRef>
          </c:tx>
          <c:spPr>
            <a:solidFill>
              <a:schemeClr val="accent6"/>
            </a:solidFill>
            <a:ln>
              <a:noFill/>
            </a:ln>
            <a:effectLst/>
          </c:spPr>
          <c:invertIfNegative val="0"/>
          <c:cat>
            <c:strRef>
              <c:f>'ESSER I'!$A$3:$A$18</c:f>
              <c:strCache>
                <c:ptCount val="16"/>
                <c:pt idx="0">
                  <c:v>ESEA Activity</c:v>
                </c:pt>
                <c:pt idx="1">
                  <c:v>Preparedness and Response</c:v>
                </c:pt>
                <c:pt idx="2">
                  <c:v>Resources for Schools</c:v>
                </c:pt>
                <c:pt idx="3">
                  <c:v>Activities for vulnerable youth</c:v>
                </c:pt>
                <c:pt idx="4">
                  <c:v>Develop Systems for Prep and Response</c:v>
                </c:pt>
                <c:pt idx="5">
                  <c:v>Training for Sanitation</c:v>
                </c:pt>
                <c:pt idx="6">
                  <c:v>Purchase Cleaning Supplies</c:v>
                </c:pt>
                <c:pt idx="7">
                  <c:v>Planning and coordinating closures</c:v>
                </c:pt>
                <c:pt idx="8">
                  <c:v>Purchasing educational technology</c:v>
                </c:pt>
                <c:pt idx="9">
                  <c:v>Mental Health Services</c:v>
                </c:pt>
                <c:pt idx="10">
                  <c:v>Summer/After School</c:v>
                </c:pt>
                <c:pt idx="11">
                  <c:v>Address Learning Loss</c:v>
                </c:pt>
                <c:pt idx="12">
                  <c:v>Repairs to Reduce Virus Transmission</c:v>
                </c:pt>
                <c:pt idx="13">
                  <c:v>Inspect Air Quality</c:v>
                </c:pt>
                <c:pt idx="14">
                  <c:v>Develop Protocols in Line with CDC Guidance</c:v>
                </c:pt>
                <c:pt idx="15">
                  <c:v>Other Activities Necessary to Maintain Operation</c:v>
                </c:pt>
              </c:strCache>
            </c:strRef>
          </c:cat>
          <c:val>
            <c:numRef>
              <c:f>'ESSER I'!$G$3:$G$18</c:f>
              <c:numCache>
                <c:formatCode>0.00%</c:formatCode>
                <c:ptCount val="16"/>
                <c:pt idx="0">
                  <c:v>8.6289000000000001E-3</c:v>
                </c:pt>
                <c:pt idx="1">
                  <c:v>3.8500899999999998E-2</c:v>
                </c:pt>
                <c:pt idx="2">
                  <c:v>0.1642962</c:v>
                </c:pt>
                <c:pt idx="3">
                  <c:v>4.5155399999999998E-2</c:v>
                </c:pt>
                <c:pt idx="4">
                  <c:v>2.56124E-2</c:v>
                </c:pt>
                <c:pt idx="5">
                  <c:v>1.23949E-2</c:v>
                </c:pt>
                <c:pt idx="6">
                  <c:v>0.1173675</c:v>
                </c:pt>
                <c:pt idx="7">
                  <c:v>1.7294299999999999E-2</c:v>
                </c:pt>
                <c:pt idx="8">
                  <c:v>0.1599817</c:v>
                </c:pt>
                <c:pt idx="9">
                  <c:v>2.3711200000000002E-2</c:v>
                </c:pt>
                <c:pt idx="10">
                  <c:v>2.10055E-2</c:v>
                </c:pt>
                <c:pt idx="11">
                  <c:v>6.1279699999999999E-2</c:v>
                </c:pt>
                <c:pt idx="12">
                  <c:v>2.7979299999999999E-2</c:v>
                </c:pt>
                <c:pt idx="13">
                  <c:v>1.3510100000000001E-2</c:v>
                </c:pt>
                <c:pt idx="14">
                  <c:v>3.2815400000000002E-2</c:v>
                </c:pt>
                <c:pt idx="15">
                  <c:v>0.22508230000000001</c:v>
                </c:pt>
              </c:numCache>
            </c:numRef>
          </c:val>
          <c:extLst>
            <c:ext xmlns:c16="http://schemas.microsoft.com/office/drawing/2014/chart" uri="{C3380CC4-5D6E-409C-BE32-E72D297353CC}">
              <c16:uniqueId val="{00000005-D450-4AB9-9AD8-259CAC9BFE2D}"/>
            </c:ext>
          </c:extLst>
        </c:ser>
        <c:ser>
          <c:idx val="6"/>
          <c:order val="6"/>
          <c:tx>
            <c:strRef>
              <c:f>'ESSER I'!$H$2</c:f>
              <c:strCache>
                <c:ptCount val="1"/>
                <c:pt idx="0">
                  <c:v>2022 Spring</c:v>
                </c:pt>
              </c:strCache>
            </c:strRef>
          </c:tx>
          <c:spPr>
            <a:solidFill>
              <a:schemeClr val="accent1">
                <a:lumMod val="60000"/>
              </a:schemeClr>
            </a:solidFill>
            <a:ln>
              <a:noFill/>
            </a:ln>
            <a:effectLst/>
          </c:spPr>
          <c:invertIfNegative val="0"/>
          <c:cat>
            <c:strRef>
              <c:f>'ESSER I'!$A$3:$A$18</c:f>
              <c:strCache>
                <c:ptCount val="16"/>
                <c:pt idx="0">
                  <c:v>ESEA Activity</c:v>
                </c:pt>
                <c:pt idx="1">
                  <c:v>Preparedness and Response</c:v>
                </c:pt>
                <c:pt idx="2">
                  <c:v>Resources for Schools</c:v>
                </c:pt>
                <c:pt idx="3">
                  <c:v>Activities for vulnerable youth</c:v>
                </c:pt>
                <c:pt idx="4">
                  <c:v>Develop Systems for Prep and Response</c:v>
                </c:pt>
                <c:pt idx="5">
                  <c:v>Training for Sanitation</c:v>
                </c:pt>
                <c:pt idx="6">
                  <c:v>Purchase Cleaning Supplies</c:v>
                </c:pt>
                <c:pt idx="7">
                  <c:v>Planning and coordinating closures</c:v>
                </c:pt>
                <c:pt idx="8">
                  <c:v>Purchasing educational technology</c:v>
                </c:pt>
                <c:pt idx="9">
                  <c:v>Mental Health Services</c:v>
                </c:pt>
                <c:pt idx="10">
                  <c:v>Summer/After School</c:v>
                </c:pt>
                <c:pt idx="11">
                  <c:v>Address Learning Loss</c:v>
                </c:pt>
                <c:pt idx="12">
                  <c:v>Repairs to Reduce Virus Transmission</c:v>
                </c:pt>
                <c:pt idx="13">
                  <c:v>Inspect Air Quality</c:v>
                </c:pt>
                <c:pt idx="14">
                  <c:v>Develop Protocols in Line with CDC Guidance</c:v>
                </c:pt>
                <c:pt idx="15">
                  <c:v>Other Activities Necessary to Maintain Operation</c:v>
                </c:pt>
              </c:strCache>
            </c:strRef>
          </c:cat>
          <c:val>
            <c:numRef>
              <c:f>'ESSER I'!$H$3:$H$18</c:f>
              <c:numCache>
                <c:formatCode>0.00%</c:formatCode>
                <c:ptCount val="16"/>
                <c:pt idx="0">
                  <c:v>7.8153000000000007E-3</c:v>
                </c:pt>
                <c:pt idx="1">
                  <c:v>3.4346799999999997E-2</c:v>
                </c:pt>
                <c:pt idx="2">
                  <c:v>0.14389640000000001</c:v>
                </c:pt>
                <c:pt idx="3">
                  <c:v>5.7252299999999999E-2</c:v>
                </c:pt>
                <c:pt idx="4">
                  <c:v>2.7455E-2</c:v>
                </c:pt>
                <c:pt idx="5">
                  <c:v>8.5135000000000002E-3</c:v>
                </c:pt>
                <c:pt idx="6">
                  <c:v>9.8558599999999996E-2</c:v>
                </c:pt>
                <c:pt idx="7">
                  <c:v>1.13063E-2</c:v>
                </c:pt>
                <c:pt idx="8">
                  <c:v>0.15801799999999999</c:v>
                </c:pt>
                <c:pt idx="9">
                  <c:v>2.6373899999999999E-2</c:v>
                </c:pt>
                <c:pt idx="10">
                  <c:v>1.66667E-2</c:v>
                </c:pt>
                <c:pt idx="11">
                  <c:v>5.7027000000000001E-2</c:v>
                </c:pt>
                <c:pt idx="12">
                  <c:v>3.2567600000000002E-2</c:v>
                </c:pt>
                <c:pt idx="13">
                  <c:v>1.5878400000000001E-2</c:v>
                </c:pt>
                <c:pt idx="14">
                  <c:v>4.5540499999999998E-2</c:v>
                </c:pt>
                <c:pt idx="15">
                  <c:v>0.25653150000000002</c:v>
                </c:pt>
              </c:numCache>
            </c:numRef>
          </c:val>
          <c:extLst>
            <c:ext xmlns:c16="http://schemas.microsoft.com/office/drawing/2014/chart" uri="{C3380CC4-5D6E-409C-BE32-E72D297353CC}">
              <c16:uniqueId val="{00000006-D450-4AB9-9AD8-259CAC9BFE2D}"/>
            </c:ext>
          </c:extLst>
        </c:ser>
        <c:dLbls>
          <c:showLegendKey val="0"/>
          <c:showVal val="0"/>
          <c:showCatName val="0"/>
          <c:showSerName val="0"/>
          <c:showPercent val="0"/>
          <c:showBubbleSize val="0"/>
        </c:dLbls>
        <c:gapWidth val="219"/>
        <c:overlap val="-27"/>
        <c:axId val="1176310303"/>
        <c:axId val="1176312383"/>
      </c:barChart>
      <c:catAx>
        <c:axId val="1176310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176312383"/>
        <c:crosses val="autoZero"/>
        <c:auto val="1"/>
        <c:lblAlgn val="ctr"/>
        <c:lblOffset val="100"/>
        <c:noMultiLvlLbl val="0"/>
      </c:catAx>
      <c:valAx>
        <c:axId val="1176312383"/>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1763103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437071370161238E-2"/>
          <c:y val="2.426951622636923E-2"/>
          <c:w val="0.93343053995738412"/>
          <c:h val="0.8415815927758632"/>
        </c:manualLayout>
      </c:layout>
      <c:barChart>
        <c:barDir val="col"/>
        <c:grouping val="clustered"/>
        <c:varyColors val="0"/>
        <c:ser>
          <c:idx val="0"/>
          <c:order val="0"/>
          <c:tx>
            <c:strRef>
              <c:f>'GEER I'!$B$2</c:f>
              <c:strCache>
                <c:ptCount val="1"/>
                <c:pt idx="0">
                  <c:v>2020 Fall</c:v>
                </c:pt>
              </c:strCache>
            </c:strRef>
          </c:tx>
          <c:spPr>
            <a:solidFill>
              <a:schemeClr val="accent1"/>
            </a:solidFill>
            <a:ln>
              <a:noFill/>
            </a:ln>
            <a:effectLst/>
          </c:spPr>
          <c:invertIfNegative val="0"/>
          <c:cat>
            <c:strRef>
              <c:f>'GEER I'!$A$3:$A$12</c:f>
              <c:strCache>
                <c:ptCount val="10"/>
                <c:pt idx="0">
                  <c:v>Learning support</c:v>
                </c:pt>
                <c:pt idx="1">
                  <c:v>Extending time</c:v>
                </c:pt>
                <c:pt idx="2">
                  <c:v>Academic services</c:v>
                </c:pt>
                <c:pt idx="3">
                  <c:v>Instructional material</c:v>
                </c:pt>
                <c:pt idx="4">
                  <c:v>Devices or connectivity</c:v>
                </c:pt>
                <c:pt idx="5">
                  <c:v>Health services</c:v>
                </c:pt>
                <c:pt idx="6">
                  <c:v>Professional development</c:v>
                </c:pt>
                <c:pt idx="7">
                  <c:v>Nutrition</c:v>
                </c:pt>
                <c:pt idx="8">
                  <c:v>Pupil trauma</c:v>
                </c:pt>
                <c:pt idx="9">
                  <c:v>PPE and safety equipment</c:v>
                </c:pt>
              </c:strCache>
            </c:strRef>
          </c:cat>
          <c:val>
            <c:numRef>
              <c:f>'GEER I'!$B$3:$B$12</c:f>
              <c:numCache>
                <c:formatCode>0.00%</c:formatCode>
                <c:ptCount val="10"/>
                <c:pt idx="0">
                  <c:v>2.9330599999999998E-2</c:v>
                </c:pt>
                <c:pt idx="1">
                  <c:v>3.8844000000000001E-3</c:v>
                </c:pt>
                <c:pt idx="2">
                  <c:v>1.5568E-2</c:v>
                </c:pt>
                <c:pt idx="3">
                  <c:v>3.0040600000000001E-2</c:v>
                </c:pt>
                <c:pt idx="4">
                  <c:v>4.8316400000000002E-2</c:v>
                </c:pt>
                <c:pt idx="5">
                  <c:v>7.4037E-3</c:v>
                </c:pt>
                <c:pt idx="6">
                  <c:v>1.17343E-2</c:v>
                </c:pt>
                <c:pt idx="7">
                  <c:v>7.4543999999999999E-3</c:v>
                </c:pt>
                <c:pt idx="8">
                  <c:v>1.6937E-3</c:v>
                </c:pt>
                <c:pt idx="9">
                  <c:v>2.8143999999999999E-2</c:v>
                </c:pt>
              </c:numCache>
            </c:numRef>
          </c:val>
          <c:extLst>
            <c:ext xmlns:c16="http://schemas.microsoft.com/office/drawing/2014/chart" uri="{C3380CC4-5D6E-409C-BE32-E72D297353CC}">
              <c16:uniqueId val="{00000000-02D1-4B7A-BFF6-3806B27A7735}"/>
            </c:ext>
          </c:extLst>
        </c:ser>
        <c:ser>
          <c:idx val="1"/>
          <c:order val="1"/>
          <c:tx>
            <c:strRef>
              <c:f>'GEER I'!$C$2</c:f>
              <c:strCache>
                <c:ptCount val="1"/>
                <c:pt idx="0">
                  <c:v>2020 Winter</c:v>
                </c:pt>
              </c:strCache>
            </c:strRef>
          </c:tx>
          <c:spPr>
            <a:solidFill>
              <a:schemeClr val="accent2"/>
            </a:solidFill>
            <a:ln>
              <a:noFill/>
            </a:ln>
            <a:effectLst/>
          </c:spPr>
          <c:invertIfNegative val="0"/>
          <c:cat>
            <c:strRef>
              <c:f>'GEER I'!$A$3:$A$12</c:f>
              <c:strCache>
                <c:ptCount val="10"/>
                <c:pt idx="0">
                  <c:v>Learning support</c:v>
                </c:pt>
                <c:pt idx="1">
                  <c:v>Extending time</c:v>
                </c:pt>
                <c:pt idx="2">
                  <c:v>Academic services</c:v>
                </c:pt>
                <c:pt idx="3">
                  <c:v>Instructional material</c:v>
                </c:pt>
                <c:pt idx="4">
                  <c:v>Devices or connectivity</c:v>
                </c:pt>
                <c:pt idx="5">
                  <c:v>Health services</c:v>
                </c:pt>
                <c:pt idx="6">
                  <c:v>Professional development</c:v>
                </c:pt>
                <c:pt idx="7">
                  <c:v>Nutrition</c:v>
                </c:pt>
                <c:pt idx="8">
                  <c:v>Pupil trauma</c:v>
                </c:pt>
                <c:pt idx="9">
                  <c:v>PPE and safety equipment</c:v>
                </c:pt>
              </c:strCache>
            </c:strRef>
          </c:cat>
          <c:val>
            <c:numRef>
              <c:f>'GEER I'!$C$3:$C$12</c:f>
              <c:numCache>
                <c:formatCode>0.00%</c:formatCode>
                <c:ptCount val="10"/>
                <c:pt idx="0">
                  <c:v>6.8518899999999994E-2</c:v>
                </c:pt>
                <c:pt idx="1">
                  <c:v>5.2731000000000002E-3</c:v>
                </c:pt>
                <c:pt idx="2">
                  <c:v>1.84034E-2</c:v>
                </c:pt>
                <c:pt idx="3">
                  <c:v>8.5367600000000002E-2</c:v>
                </c:pt>
                <c:pt idx="4">
                  <c:v>0.1053046</c:v>
                </c:pt>
                <c:pt idx="5">
                  <c:v>2.3350800000000001E-2</c:v>
                </c:pt>
                <c:pt idx="6">
                  <c:v>1.82983E-2</c:v>
                </c:pt>
                <c:pt idx="7">
                  <c:v>1.3319299999999999E-2</c:v>
                </c:pt>
                <c:pt idx="8">
                  <c:v>4.8634000000000004E-3</c:v>
                </c:pt>
                <c:pt idx="9">
                  <c:v>7.1165999999999993E-2</c:v>
                </c:pt>
              </c:numCache>
            </c:numRef>
          </c:val>
          <c:extLst>
            <c:ext xmlns:c16="http://schemas.microsoft.com/office/drawing/2014/chart" uri="{C3380CC4-5D6E-409C-BE32-E72D297353CC}">
              <c16:uniqueId val="{00000001-02D1-4B7A-BFF6-3806B27A7735}"/>
            </c:ext>
          </c:extLst>
        </c:ser>
        <c:ser>
          <c:idx val="2"/>
          <c:order val="2"/>
          <c:tx>
            <c:strRef>
              <c:f>'GEER I'!$D$2</c:f>
              <c:strCache>
                <c:ptCount val="1"/>
                <c:pt idx="0">
                  <c:v>2021 Spring</c:v>
                </c:pt>
              </c:strCache>
            </c:strRef>
          </c:tx>
          <c:spPr>
            <a:solidFill>
              <a:schemeClr val="accent3"/>
            </a:solidFill>
            <a:ln>
              <a:noFill/>
            </a:ln>
            <a:effectLst/>
          </c:spPr>
          <c:invertIfNegative val="0"/>
          <c:cat>
            <c:strRef>
              <c:f>'GEER I'!$A$3:$A$12</c:f>
              <c:strCache>
                <c:ptCount val="10"/>
                <c:pt idx="0">
                  <c:v>Learning support</c:v>
                </c:pt>
                <c:pt idx="1">
                  <c:v>Extending time</c:v>
                </c:pt>
                <c:pt idx="2">
                  <c:v>Academic services</c:v>
                </c:pt>
                <c:pt idx="3">
                  <c:v>Instructional material</c:v>
                </c:pt>
                <c:pt idx="4">
                  <c:v>Devices or connectivity</c:v>
                </c:pt>
                <c:pt idx="5">
                  <c:v>Health services</c:v>
                </c:pt>
                <c:pt idx="6">
                  <c:v>Professional development</c:v>
                </c:pt>
                <c:pt idx="7">
                  <c:v>Nutrition</c:v>
                </c:pt>
                <c:pt idx="8">
                  <c:v>Pupil trauma</c:v>
                </c:pt>
                <c:pt idx="9">
                  <c:v>PPE and safety equipment</c:v>
                </c:pt>
              </c:strCache>
            </c:strRef>
          </c:cat>
          <c:val>
            <c:numRef>
              <c:f>'GEER I'!$D$3:$D$12</c:f>
              <c:numCache>
                <c:formatCode>0.00%</c:formatCode>
                <c:ptCount val="10"/>
                <c:pt idx="0">
                  <c:v>0.1311351</c:v>
                </c:pt>
                <c:pt idx="1">
                  <c:v>1.1895599999999999E-2</c:v>
                </c:pt>
                <c:pt idx="2">
                  <c:v>5.1032899999999999E-2</c:v>
                </c:pt>
                <c:pt idx="3">
                  <c:v>0.13662879999999999</c:v>
                </c:pt>
                <c:pt idx="4">
                  <c:v>0.18017030000000001</c:v>
                </c:pt>
                <c:pt idx="5">
                  <c:v>4.20658E-2</c:v>
                </c:pt>
                <c:pt idx="6">
                  <c:v>1.83882E-2</c:v>
                </c:pt>
                <c:pt idx="7">
                  <c:v>2.1066999999999999E-2</c:v>
                </c:pt>
                <c:pt idx="8">
                  <c:v>7.5709000000000002E-3</c:v>
                </c:pt>
                <c:pt idx="9">
                  <c:v>0.1378434</c:v>
                </c:pt>
              </c:numCache>
            </c:numRef>
          </c:val>
          <c:extLst>
            <c:ext xmlns:c16="http://schemas.microsoft.com/office/drawing/2014/chart" uri="{C3380CC4-5D6E-409C-BE32-E72D297353CC}">
              <c16:uniqueId val="{00000002-02D1-4B7A-BFF6-3806B27A7735}"/>
            </c:ext>
          </c:extLst>
        </c:ser>
        <c:ser>
          <c:idx val="3"/>
          <c:order val="3"/>
          <c:tx>
            <c:strRef>
              <c:f>'GEER I'!$E$2</c:f>
              <c:strCache>
                <c:ptCount val="1"/>
                <c:pt idx="0">
                  <c:v>2021 Summer</c:v>
                </c:pt>
              </c:strCache>
            </c:strRef>
          </c:tx>
          <c:spPr>
            <a:solidFill>
              <a:schemeClr val="accent4"/>
            </a:solidFill>
            <a:ln>
              <a:noFill/>
            </a:ln>
            <a:effectLst/>
          </c:spPr>
          <c:invertIfNegative val="0"/>
          <c:cat>
            <c:strRef>
              <c:f>'GEER I'!$A$3:$A$12</c:f>
              <c:strCache>
                <c:ptCount val="10"/>
                <c:pt idx="0">
                  <c:v>Learning support</c:v>
                </c:pt>
                <c:pt idx="1">
                  <c:v>Extending time</c:v>
                </c:pt>
                <c:pt idx="2">
                  <c:v>Academic services</c:v>
                </c:pt>
                <c:pt idx="3">
                  <c:v>Instructional material</c:v>
                </c:pt>
                <c:pt idx="4">
                  <c:v>Devices or connectivity</c:v>
                </c:pt>
                <c:pt idx="5">
                  <c:v>Health services</c:v>
                </c:pt>
                <c:pt idx="6">
                  <c:v>Professional development</c:v>
                </c:pt>
                <c:pt idx="7">
                  <c:v>Nutrition</c:v>
                </c:pt>
                <c:pt idx="8">
                  <c:v>Pupil trauma</c:v>
                </c:pt>
                <c:pt idx="9">
                  <c:v>PPE and safety equipment</c:v>
                </c:pt>
              </c:strCache>
            </c:strRef>
          </c:cat>
          <c:val>
            <c:numRef>
              <c:f>'GEER I'!$E$3:$E$12</c:f>
              <c:numCache>
                <c:formatCode>0.00%</c:formatCode>
                <c:ptCount val="10"/>
                <c:pt idx="0">
                  <c:v>0.14732010000000001</c:v>
                </c:pt>
                <c:pt idx="1">
                  <c:v>1.84367E-2</c:v>
                </c:pt>
                <c:pt idx="2">
                  <c:v>5.6439200000000002E-2</c:v>
                </c:pt>
                <c:pt idx="3">
                  <c:v>0.1452233</c:v>
                </c:pt>
                <c:pt idx="4">
                  <c:v>0.22733249999999999</c:v>
                </c:pt>
                <c:pt idx="5">
                  <c:v>6.15881E-2</c:v>
                </c:pt>
                <c:pt idx="6">
                  <c:v>2.36104E-2</c:v>
                </c:pt>
                <c:pt idx="7">
                  <c:v>3.6860999999999998E-2</c:v>
                </c:pt>
                <c:pt idx="8">
                  <c:v>8.8462000000000002E-3</c:v>
                </c:pt>
                <c:pt idx="9">
                  <c:v>0.14903230000000001</c:v>
                </c:pt>
              </c:numCache>
            </c:numRef>
          </c:val>
          <c:extLst>
            <c:ext xmlns:c16="http://schemas.microsoft.com/office/drawing/2014/chart" uri="{C3380CC4-5D6E-409C-BE32-E72D297353CC}">
              <c16:uniqueId val="{00000003-02D1-4B7A-BFF6-3806B27A7735}"/>
            </c:ext>
          </c:extLst>
        </c:ser>
        <c:ser>
          <c:idx val="4"/>
          <c:order val="4"/>
          <c:tx>
            <c:strRef>
              <c:f>'GEER I'!$F$2</c:f>
              <c:strCache>
                <c:ptCount val="1"/>
                <c:pt idx="0">
                  <c:v>2021 Fall</c:v>
                </c:pt>
              </c:strCache>
            </c:strRef>
          </c:tx>
          <c:spPr>
            <a:solidFill>
              <a:schemeClr val="accent5"/>
            </a:solidFill>
            <a:ln>
              <a:noFill/>
            </a:ln>
            <a:effectLst/>
          </c:spPr>
          <c:invertIfNegative val="0"/>
          <c:cat>
            <c:strRef>
              <c:f>'GEER I'!$A$3:$A$12</c:f>
              <c:strCache>
                <c:ptCount val="10"/>
                <c:pt idx="0">
                  <c:v>Learning support</c:v>
                </c:pt>
                <c:pt idx="1">
                  <c:v>Extending time</c:v>
                </c:pt>
                <c:pt idx="2">
                  <c:v>Academic services</c:v>
                </c:pt>
                <c:pt idx="3">
                  <c:v>Instructional material</c:v>
                </c:pt>
                <c:pt idx="4">
                  <c:v>Devices or connectivity</c:v>
                </c:pt>
                <c:pt idx="5">
                  <c:v>Health services</c:v>
                </c:pt>
                <c:pt idx="6">
                  <c:v>Professional development</c:v>
                </c:pt>
                <c:pt idx="7">
                  <c:v>Nutrition</c:v>
                </c:pt>
                <c:pt idx="8">
                  <c:v>Pupil trauma</c:v>
                </c:pt>
                <c:pt idx="9">
                  <c:v>PPE and safety equipment</c:v>
                </c:pt>
              </c:strCache>
            </c:strRef>
          </c:cat>
          <c:val>
            <c:numRef>
              <c:f>'GEER I'!$F$3:$F$12</c:f>
              <c:numCache>
                <c:formatCode>0.00%</c:formatCode>
                <c:ptCount val="10"/>
                <c:pt idx="0">
                  <c:v>0.15126110000000001</c:v>
                </c:pt>
                <c:pt idx="1">
                  <c:v>1.49911E-2</c:v>
                </c:pt>
                <c:pt idx="2">
                  <c:v>4.14565E-2</c:v>
                </c:pt>
                <c:pt idx="3">
                  <c:v>0.14127890000000001</c:v>
                </c:pt>
                <c:pt idx="4">
                  <c:v>0.22055060000000001</c:v>
                </c:pt>
                <c:pt idx="5">
                  <c:v>7.2184700000000004E-2</c:v>
                </c:pt>
                <c:pt idx="6">
                  <c:v>2.64298E-2</c:v>
                </c:pt>
                <c:pt idx="7">
                  <c:v>2.31261E-2</c:v>
                </c:pt>
                <c:pt idx="8">
                  <c:v>1.57016E-2</c:v>
                </c:pt>
                <c:pt idx="9">
                  <c:v>0.18467140000000001</c:v>
                </c:pt>
              </c:numCache>
            </c:numRef>
          </c:val>
          <c:extLst>
            <c:ext xmlns:c16="http://schemas.microsoft.com/office/drawing/2014/chart" uri="{C3380CC4-5D6E-409C-BE32-E72D297353CC}">
              <c16:uniqueId val="{00000004-02D1-4B7A-BFF6-3806B27A7735}"/>
            </c:ext>
          </c:extLst>
        </c:ser>
        <c:ser>
          <c:idx val="5"/>
          <c:order val="5"/>
          <c:tx>
            <c:strRef>
              <c:f>'GEER I'!$G$2</c:f>
              <c:strCache>
                <c:ptCount val="1"/>
                <c:pt idx="0">
                  <c:v>2021 Winter</c:v>
                </c:pt>
              </c:strCache>
            </c:strRef>
          </c:tx>
          <c:spPr>
            <a:solidFill>
              <a:schemeClr val="accent6"/>
            </a:solidFill>
            <a:ln>
              <a:noFill/>
            </a:ln>
            <a:effectLst/>
          </c:spPr>
          <c:invertIfNegative val="0"/>
          <c:cat>
            <c:strRef>
              <c:f>'GEER I'!$A$3:$A$12</c:f>
              <c:strCache>
                <c:ptCount val="10"/>
                <c:pt idx="0">
                  <c:v>Learning support</c:v>
                </c:pt>
                <c:pt idx="1">
                  <c:v>Extending time</c:v>
                </c:pt>
                <c:pt idx="2">
                  <c:v>Academic services</c:v>
                </c:pt>
                <c:pt idx="3">
                  <c:v>Instructional material</c:v>
                </c:pt>
                <c:pt idx="4">
                  <c:v>Devices or connectivity</c:v>
                </c:pt>
                <c:pt idx="5">
                  <c:v>Health services</c:v>
                </c:pt>
                <c:pt idx="6">
                  <c:v>Professional development</c:v>
                </c:pt>
                <c:pt idx="7">
                  <c:v>Nutrition</c:v>
                </c:pt>
                <c:pt idx="8">
                  <c:v>Pupil trauma</c:v>
                </c:pt>
                <c:pt idx="9">
                  <c:v>PPE and safety equipment</c:v>
                </c:pt>
              </c:strCache>
            </c:strRef>
          </c:cat>
          <c:val>
            <c:numRef>
              <c:f>'GEER I'!$G$3:$G$12</c:f>
              <c:numCache>
                <c:formatCode>0.00%</c:formatCode>
                <c:ptCount val="10"/>
                <c:pt idx="0">
                  <c:v>0.14776600000000001</c:v>
                </c:pt>
                <c:pt idx="1">
                  <c:v>1.2851100000000001E-2</c:v>
                </c:pt>
                <c:pt idx="2">
                  <c:v>3.9553199999999997E-2</c:v>
                </c:pt>
                <c:pt idx="3">
                  <c:v>0.15921279999999999</c:v>
                </c:pt>
                <c:pt idx="4">
                  <c:v>0.20687230000000001</c:v>
                </c:pt>
                <c:pt idx="5">
                  <c:v>7.5659599999999994E-2</c:v>
                </c:pt>
                <c:pt idx="6">
                  <c:v>1.95532E-2</c:v>
                </c:pt>
                <c:pt idx="7">
                  <c:v>2.23404E-2</c:v>
                </c:pt>
                <c:pt idx="8">
                  <c:v>1.3872300000000001E-2</c:v>
                </c:pt>
                <c:pt idx="9">
                  <c:v>0.21082980000000001</c:v>
                </c:pt>
              </c:numCache>
            </c:numRef>
          </c:val>
          <c:extLst>
            <c:ext xmlns:c16="http://schemas.microsoft.com/office/drawing/2014/chart" uri="{C3380CC4-5D6E-409C-BE32-E72D297353CC}">
              <c16:uniqueId val="{00000005-02D1-4B7A-BFF6-3806B27A7735}"/>
            </c:ext>
          </c:extLst>
        </c:ser>
        <c:ser>
          <c:idx val="6"/>
          <c:order val="6"/>
          <c:tx>
            <c:strRef>
              <c:f>'GEER I'!$H$2</c:f>
              <c:strCache>
                <c:ptCount val="1"/>
                <c:pt idx="0">
                  <c:v>2022 Spring</c:v>
                </c:pt>
              </c:strCache>
            </c:strRef>
          </c:tx>
          <c:spPr>
            <a:solidFill>
              <a:schemeClr val="accent1">
                <a:lumMod val="60000"/>
              </a:schemeClr>
            </a:solidFill>
            <a:ln>
              <a:noFill/>
            </a:ln>
            <a:effectLst/>
          </c:spPr>
          <c:invertIfNegative val="0"/>
          <c:cat>
            <c:strRef>
              <c:f>'GEER I'!$A$3:$A$12</c:f>
              <c:strCache>
                <c:ptCount val="10"/>
                <c:pt idx="0">
                  <c:v>Learning support</c:v>
                </c:pt>
                <c:pt idx="1">
                  <c:v>Extending time</c:v>
                </c:pt>
                <c:pt idx="2">
                  <c:v>Academic services</c:v>
                </c:pt>
                <c:pt idx="3">
                  <c:v>Instructional material</c:v>
                </c:pt>
                <c:pt idx="4">
                  <c:v>Devices or connectivity</c:v>
                </c:pt>
                <c:pt idx="5">
                  <c:v>Health services</c:v>
                </c:pt>
                <c:pt idx="6">
                  <c:v>Professional development</c:v>
                </c:pt>
                <c:pt idx="7">
                  <c:v>Nutrition</c:v>
                </c:pt>
                <c:pt idx="8">
                  <c:v>Pupil trauma</c:v>
                </c:pt>
                <c:pt idx="9">
                  <c:v>PPE and safety equipment</c:v>
                </c:pt>
              </c:strCache>
            </c:strRef>
          </c:cat>
          <c:val>
            <c:numRef>
              <c:f>'GEER I'!$H$3:$H$12</c:f>
              <c:numCache>
                <c:formatCode>0.00%</c:formatCode>
                <c:ptCount val="10"/>
                <c:pt idx="0">
                  <c:v>0.15295710000000001</c:v>
                </c:pt>
                <c:pt idx="1">
                  <c:v>1.24831E-2</c:v>
                </c:pt>
                <c:pt idx="2">
                  <c:v>4.7810400000000003E-2</c:v>
                </c:pt>
                <c:pt idx="3">
                  <c:v>0.14591419999999999</c:v>
                </c:pt>
                <c:pt idx="4">
                  <c:v>0.20286680000000001</c:v>
                </c:pt>
                <c:pt idx="5">
                  <c:v>8.4785600000000003E-2</c:v>
                </c:pt>
                <c:pt idx="6">
                  <c:v>2.2054199999999999E-2</c:v>
                </c:pt>
                <c:pt idx="7">
                  <c:v>2.7088000000000001E-2</c:v>
                </c:pt>
                <c:pt idx="8">
                  <c:v>1.55079E-2</c:v>
                </c:pt>
                <c:pt idx="9">
                  <c:v>0.2275847</c:v>
                </c:pt>
              </c:numCache>
            </c:numRef>
          </c:val>
          <c:extLst>
            <c:ext xmlns:c16="http://schemas.microsoft.com/office/drawing/2014/chart" uri="{C3380CC4-5D6E-409C-BE32-E72D297353CC}">
              <c16:uniqueId val="{00000006-02D1-4B7A-BFF6-3806B27A7735}"/>
            </c:ext>
          </c:extLst>
        </c:ser>
        <c:dLbls>
          <c:showLegendKey val="0"/>
          <c:showVal val="0"/>
          <c:showCatName val="0"/>
          <c:showSerName val="0"/>
          <c:showPercent val="0"/>
          <c:showBubbleSize val="0"/>
        </c:dLbls>
        <c:gapWidth val="219"/>
        <c:overlap val="-27"/>
        <c:axId val="2115722000"/>
        <c:axId val="2115722416"/>
      </c:barChart>
      <c:catAx>
        <c:axId val="2115722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115722416"/>
        <c:crosses val="autoZero"/>
        <c:auto val="1"/>
        <c:lblAlgn val="ctr"/>
        <c:lblOffset val="100"/>
        <c:noMultiLvlLbl val="0"/>
      </c:catAx>
      <c:valAx>
        <c:axId val="211572241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115722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DC3A31-83C4-4EF8-A05B-3A51FC88A474}" type="datetimeFigureOut">
              <a:rPr lang="en-US" smtClean="0"/>
              <a:t>7/12/2022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964431-50F9-49A6-BAF2-EE73FF06A833}" type="slidenum">
              <a:rPr lang="en-US" smtClean="0"/>
              <a:t>‹#›</a:t>
            </a:fld>
            <a:endParaRPr lang="en-US"/>
          </a:p>
        </p:txBody>
      </p:sp>
    </p:spTree>
    <p:extLst>
      <p:ext uri="{BB962C8B-B14F-4D97-AF65-F5344CB8AC3E}">
        <p14:creationId xmlns:p14="http://schemas.microsoft.com/office/powerpoint/2010/main" val="2366533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AFB54B-B50D-4192-A110-1ED77CB5457E}" type="slidenum">
              <a:rPr lang="en-US" smtClean="0"/>
              <a:t>6</a:t>
            </a:fld>
            <a:endParaRPr lang="en-US"/>
          </a:p>
        </p:txBody>
      </p:sp>
    </p:spTree>
    <p:extLst>
      <p:ext uri="{BB962C8B-B14F-4D97-AF65-F5344CB8AC3E}">
        <p14:creationId xmlns:p14="http://schemas.microsoft.com/office/powerpoint/2010/main" val="227334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I mean by these categories and more specifically “broader ESSER categories?” As I mentioned earlier, each package has a list of allowable uses for these funds. Some are more narrowly defined like purchasing cleaning supplies, or inspecting air quality. Some are broader like “activities necessary to maintain operations” or “ resources for schools”.</a:t>
            </a:r>
          </a:p>
          <a:p>
            <a:endParaRPr lang="en-US" dirty="0"/>
          </a:p>
          <a:p>
            <a:r>
              <a:rPr lang="en-US" dirty="0"/>
              <a:t>Districts were at different starting points at the beginning of the pandemic and as it went on…some districts had to immediately spend funding on virus mitigation equipment, while others had to shift to heavy expenditures in educational technology to facilitate distance learning. The point is that no one could foresee the wide range of needs that districts would go through over the past few years. As schools reopened, again they had substantially different needs for their students. Although it does not come without its challenges, the federal funding was designed with this in mind and was intended to provide flexibility for school districts and COEs to make decisions quickly to address rapidly changing situations. This is all reflected in the spending reports.</a:t>
            </a:r>
          </a:p>
          <a:p>
            <a:endParaRPr lang="en-US" dirty="0"/>
          </a:p>
          <a:p>
            <a:r>
              <a:rPr lang="en-US" dirty="0"/>
              <a:t>The rate of spending in later packages is slower than in earlier packages, which may be the result of a number of challenges that Mary will discuss. It is again, important to note, that these are substantially larger packages so those smaller percentages can equal much larger sums of money</a:t>
            </a:r>
          </a:p>
          <a:p>
            <a:endParaRPr lang="en-US" dirty="0"/>
          </a:p>
          <a:p>
            <a:r>
              <a:rPr lang="en-US" dirty="0"/>
              <a:t>We analyze all of the packages in the report, but just to exemplify some of main findings we highlight ESSER I where…</a:t>
            </a:r>
          </a:p>
        </p:txBody>
      </p:sp>
      <p:sp>
        <p:nvSpPr>
          <p:cNvPr id="4" name="Slide Number Placeholder 3"/>
          <p:cNvSpPr>
            <a:spLocks noGrp="1"/>
          </p:cNvSpPr>
          <p:nvPr>
            <p:ph type="sldNum" sz="quarter" idx="5"/>
          </p:nvPr>
        </p:nvSpPr>
        <p:spPr/>
        <p:txBody>
          <a:bodyPr/>
          <a:lstStyle/>
          <a:p>
            <a:fld id="{CFAFB54B-B50D-4192-A110-1ED77CB5457E}" type="slidenum">
              <a:rPr lang="en-US" smtClean="0"/>
              <a:t>15</a:t>
            </a:fld>
            <a:endParaRPr lang="en-US"/>
          </a:p>
        </p:txBody>
      </p:sp>
    </p:spTree>
    <p:extLst>
      <p:ext uri="{BB962C8B-B14F-4D97-AF65-F5344CB8AC3E}">
        <p14:creationId xmlns:p14="http://schemas.microsoft.com/office/powerpoint/2010/main" val="3817936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as we highlighted earlier, there is a lot of grey area surrounding what types of spending fall into each of these buckets which could also cause understandable confusion for sometimes complex, financially substantial programs where to code that spending.</a:t>
            </a:r>
          </a:p>
          <a:p>
            <a:r>
              <a:rPr lang="en-US" dirty="0"/>
              <a:t>Over time, LEAs reported spending in more general categories such as “other activities necessary to maintain operations” and “ resources for schools” which are more of a black box than other categories. </a:t>
            </a:r>
          </a:p>
          <a:p>
            <a:r>
              <a:rPr lang="en-US" dirty="0"/>
              <a:t>However, we can also see the changing needs of LEAs over the course of the pandemic. Such as a decline in the purchasing of cleaning supplies and the rise in expenditures of additional learning supports (in other packages). </a:t>
            </a:r>
          </a:p>
        </p:txBody>
      </p:sp>
      <p:sp>
        <p:nvSpPr>
          <p:cNvPr id="4" name="Slide Number Placeholder 3"/>
          <p:cNvSpPr>
            <a:spLocks noGrp="1"/>
          </p:cNvSpPr>
          <p:nvPr>
            <p:ph type="sldNum" sz="quarter" idx="5"/>
          </p:nvPr>
        </p:nvSpPr>
        <p:spPr/>
        <p:txBody>
          <a:bodyPr/>
          <a:lstStyle/>
          <a:p>
            <a:fld id="{CFAFB54B-B50D-4192-A110-1ED77CB5457E}" type="slidenum">
              <a:rPr lang="en-US" smtClean="0"/>
              <a:t>16</a:t>
            </a:fld>
            <a:endParaRPr lang="en-US"/>
          </a:p>
        </p:txBody>
      </p:sp>
    </p:spTree>
    <p:extLst>
      <p:ext uri="{BB962C8B-B14F-4D97-AF65-F5344CB8AC3E}">
        <p14:creationId xmlns:p14="http://schemas.microsoft.com/office/powerpoint/2010/main" val="3229888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GEER I which was designed to be more targeted for those hardest hit by the pandemic we can see larger spending in devices/connectivity and PPE which when thinking through the needs of those most impacted makes sense.</a:t>
            </a:r>
          </a:p>
          <a:p>
            <a:endParaRPr lang="en-US" dirty="0"/>
          </a:p>
          <a:p>
            <a:r>
              <a:rPr lang="en-US" dirty="0"/>
              <a:t>As I mentioned, in our survey, we found real challenges that district leaders faced when spending and planning to spend these funds…</a:t>
            </a:r>
          </a:p>
        </p:txBody>
      </p:sp>
      <p:sp>
        <p:nvSpPr>
          <p:cNvPr id="4" name="Slide Number Placeholder 3"/>
          <p:cNvSpPr>
            <a:spLocks noGrp="1"/>
          </p:cNvSpPr>
          <p:nvPr>
            <p:ph type="sldNum" sz="quarter" idx="5"/>
          </p:nvPr>
        </p:nvSpPr>
        <p:spPr/>
        <p:txBody>
          <a:bodyPr/>
          <a:lstStyle/>
          <a:p>
            <a:fld id="{CFAFB54B-B50D-4192-A110-1ED77CB5457E}" type="slidenum">
              <a:rPr lang="en-US" smtClean="0"/>
              <a:t>17</a:t>
            </a:fld>
            <a:endParaRPr lang="en-US"/>
          </a:p>
        </p:txBody>
      </p:sp>
    </p:spTree>
    <p:extLst>
      <p:ext uri="{BB962C8B-B14F-4D97-AF65-F5344CB8AC3E}">
        <p14:creationId xmlns:p14="http://schemas.microsoft.com/office/powerpoint/2010/main" val="2346536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County offices can serve very different needs for students and may require different spending priorities. </a:t>
            </a:r>
          </a:p>
          <a:p>
            <a:endParaRPr lang="en-US" dirty="0"/>
          </a:p>
          <a:p>
            <a:r>
              <a:rPr lang="en-US" dirty="0"/>
              <a:t>…broader categories, however, we do see changes over time in COEs that include a doubling of ESSER III funds in expenses related to learning recovery making that their second largest expense. And in GEER…</a:t>
            </a:r>
          </a:p>
          <a:p>
            <a:endParaRPr lang="en-US" dirty="0"/>
          </a:p>
          <a:p>
            <a:r>
              <a:rPr lang="en-US" dirty="0"/>
              <a:t>So with all of these findings in mind, what does this mean for board members….</a:t>
            </a:r>
          </a:p>
        </p:txBody>
      </p:sp>
      <p:sp>
        <p:nvSpPr>
          <p:cNvPr id="4" name="Slide Number Placeholder 3"/>
          <p:cNvSpPr>
            <a:spLocks noGrp="1"/>
          </p:cNvSpPr>
          <p:nvPr>
            <p:ph type="sldNum" sz="quarter" idx="5"/>
          </p:nvPr>
        </p:nvSpPr>
        <p:spPr/>
        <p:txBody>
          <a:bodyPr/>
          <a:lstStyle/>
          <a:p>
            <a:fld id="{4B964431-50F9-49A6-BAF2-EE73FF06A833}" type="slidenum">
              <a:rPr lang="en-US" smtClean="0"/>
              <a:t>19</a:t>
            </a:fld>
            <a:endParaRPr lang="en-US"/>
          </a:p>
        </p:txBody>
      </p:sp>
    </p:spTree>
    <p:extLst>
      <p:ext uri="{BB962C8B-B14F-4D97-AF65-F5344CB8AC3E}">
        <p14:creationId xmlns:p14="http://schemas.microsoft.com/office/powerpoint/2010/main" val="4188189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ym typeface="Wingdings" panose="05000000000000000000" pitchFamily="2" charset="2"/>
            </a:endParaRPr>
          </a:p>
        </p:txBody>
      </p:sp>
      <p:sp>
        <p:nvSpPr>
          <p:cNvPr id="4" name="Slide Number Placeholder 3"/>
          <p:cNvSpPr>
            <a:spLocks noGrp="1"/>
          </p:cNvSpPr>
          <p:nvPr>
            <p:ph type="sldNum" sz="quarter" idx="5"/>
          </p:nvPr>
        </p:nvSpPr>
        <p:spPr/>
        <p:txBody>
          <a:bodyPr/>
          <a:lstStyle/>
          <a:p>
            <a:fld id="{CFAFB54B-B50D-4192-A110-1ED77CB5457E}" type="slidenum">
              <a:rPr lang="en-US" smtClean="0"/>
              <a:t>7</a:t>
            </a:fld>
            <a:endParaRPr lang="en-US"/>
          </a:p>
        </p:txBody>
      </p:sp>
    </p:spTree>
    <p:extLst>
      <p:ext uri="{BB962C8B-B14F-4D97-AF65-F5344CB8AC3E}">
        <p14:creationId xmlns:p14="http://schemas.microsoft.com/office/powerpoint/2010/main" val="1645804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Even though we had more rural respondents, urban districts represented larger districts (23 5000 and up, as opposed to rural 4 with 5000 and 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Statewide district type  Elementary – 55%, Unified – 37%, High – 8%</a:t>
            </a:r>
            <a:endParaRPr lang="en-US" dirty="0"/>
          </a:p>
          <a:p>
            <a:endParaRPr lang="en-US" dirty="0"/>
          </a:p>
        </p:txBody>
      </p:sp>
      <p:sp>
        <p:nvSpPr>
          <p:cNvPr id="4" name="Slide Number Placeholder 3"/>
          <p:cNvSpPr>
            <a:spLocks noGrp="1"/>
          </p:cNvSpPr>
          <p:nvPr>
            <p:ph type="sldNum" sz="quarter" idx="5"/>
          </p:nvPr>
        </p:nvSpPr>
        <p:spPr/>
        <p:txBody>
          <a:bodyPr/>
          <a:lstStyle/>
          <a:p>
            <a:fld id="{CFAFB54B-B50D-4192-A110-1ED77CB5457E}" type="slidenum">
              <a:rPr lang="en-US" smtClean="0"/>
              <a:t>8</a:t>
            </a:fld>
            <a:endParaRPr lang="en-US"/>
          </a:p>
        </p:txBody>
      </p:sp>
    </p:spTree>
    <p:extLst>
      <p:ext uri="{BB962C8B-B14F-4D97-AF65-F5344CB8AC3E}">
        <p14:creationId xmlns:p14="http://schemas.microsoft.com/office/powerpoint/2010/main" val="1321702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guiding questions, we wanted to address issues related to how and if federal relief funding was being spent. To do that we pulled the publicly available quarterly expenditure reports for school districts and COEs.</a:t>
            </a:r>
          </a:p>
          <a:p>
            <a:endParaRPr lang="en-US" dirty="0"/>
          </a:p>
          <a:p>
            <a:r>
              <a:rPr lang="en-US" dirty="0"/>
              <a:t>What is included: Total amount the state allocates each reporting period for both county offices of education and school districts, the expended amount by reporting period, the previously expended amount, and the percent spent of the expended amount in the allowable categories</a:t>
            </a:r>
          </a:p>
          <a:p>
            <a:endParaRPr lang="en-US" dirty="0"/>
          </a:p>
          <a:p>
            <a:r>
              <a:rPr lang="en-US" dirty="0"/>
              <a:t>Since ESSER I and GEER I have been around for longer, they have more reporting periods than ESSERs II and III. Each of these packages have their own, individual deadlines to reserve and deadlines to spend funding that we will touch on shortly</a:t>
            </a:r>
          </a:p>
        </p:txBody>
      </p:sp>
      <p:sp>
        <p:nvSpPr>
          <p:cNvPr id="4" name="Slide Number Placeholder 3"/>
          <p:cNvSpPr>
            <a:spLocks noGrp="1"/>
          </p:cNvSpPr>
          <p:nvPr>
            <p:ph type="sldNum" sz="quarter" idx="5"/>
          </p:nvPr>
        </p:nvSpPr>
        <p:spPr/>
        <p:txBody>
          <a:bodyPr/>
          <a:lstStyle/>
          <a:p>
            <a:fld id="{CFAFB54B-B50D-4192-A110-1ED77CB5457E}" type="slidenum">
              <a:rPr lang="en-US" smtClean="0"/>
              <a:t>9</a:t>
            </a:fld>
            <a:endParaRPr lang="en-US"/>
          </a:p>
        </p:txBody>
      </p:sp>
    </p:spTree>
    <p:extLst>
      <p:ext uri="{BB962C8B-B14F-4D97-AF65-F5344CB8AC3E}">
        <p14:creationId xmlns:p14="http://schemas.microsoft.com/office/powerpoint/2010/main" val="524454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While it is good to know what this data can tell us, it is important to acknowledge what it can not.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LEAs that did not complete assurances by 7/12/21 show a $0 allocation for 2021 Fall. Allocations for 2021 Winter reflect the LEA's eligibility amount to allow for reporting prior to the December 17, 2021, deadline to sign assurances. LEAs that did not sign assurances by this deadline will show a $0 allocation in future quarters.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There was substantial variance in the amount LEAs had spent AND what they were spending that funding on. We will touch on this again shortly, but because of the variance, our analysis of categories should be considered more as a modest indicator of trends in spending is happening than precise calculations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With what the data can tell us and its limits in mind we aimed to answer some of our guiding questions the first of which is…</a:t>
            </a:r>
          </a:p>
          <a:p>
            <a:endParaRPr lang="en-US" dirty="0"/>
          </a:p>
        </p:txBody>
      </p:sp>
      <p:sp>
        <p:nvSpPr>
          <p:cNvPr id="4" name="Slide Number Placeholder 3"/>
          <p:cNvSpPr>
            <a:spLocks noGrp="1"/>
          </p:cNvSpPr>
          <p:nvPr>
            <p:ph type="sldNum" sz="quarter" idx="5"/>
          </p:nvPr>
        </p:nvSpPr>
        <p:spPr/>
        <p:txBody>
          <a:bodyPr/>
          <a:lstStyle/>
          <a:p>
            <a:fld id="{CFAFB54B-B50D-4192-A110-1ED77CB5457E}" type="slidenum">
              <a:rPr lang="en-US" smtClean="0"/>
              <a:t>10</a:t>
            </a:fld>
            <a:endParaRPr lang="en-US"/>
          </a:p>
        </p:txBody>
      </p:sp>
    </p:spTree>
    <p:extLst>
      <p:ext uri="{BB962C8B-B14F-4D97-AF65-F5344CB8AC3E}">
        <p14:creationId xmlns:p14="http://schemas.microsoft.com/office/powerpoint/2010/main" val="2104700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LEAs are spending down the money, but there are mitigating factors and challenges surrounding spending that we will go in to.</a:t>
            </a:r>
          </a:p>
        </p:txBody>
      </p:sp>
      <p:sp>
        <p:nvSpPr>
          <p:cNvPr id="4" name="Slide Number Placeholder 3"/>
          <p:cNvSpPr>
            <a:spLocks noGrp="1"/>
          </p:cNvSpPr>
          <p:nvPr>
            <p:ph type="sldNum" sz="quarter" idx="5"/>
          </p:nvPr>
        </p:nvSpPr>
        <p:spPr/>
        <p:txBody>
          <a:bodyPr/>
          <a:lstStyle/>
          <a:p>
            <a:fld id="{CFAFB54B-B50D-4192-A110-1ED77CB5457E}" type="slidenum">
              <a:rPr lang="en-US" smtClean="0"/>
              <a:t>11</a:t>
            </a:fld>
            <a:endParaRPr lang="en-US"/>
          </a:p>
        </p:txBody>
      </p:sp>
    </p:spTree>
    <p:extLst>
      <p:ext uri="{BB962C8B-B14F-4D97-AF65-F5344CB8AC3E}">
        <p14:creationId xmlns:p14="http://schemas.microsoft.com/office/powerpoint/2010/main" val="381998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Let’s zoom out for a second, it is important to keep in mind a couple of things. First, each package comes with its own deadline to reserve money for expenditures and to actually spend the funding. These deadlines are important and according to our survey they are a factor in how districts and county offices plan their spending. Second, each subsequent aid package has been larger than the one before. That certainly has implications for how districts prioritize funding and how they choose what to spend the different packages on.</a:t>
            </a:r>
          </a:p>
          <a:p>
            <a:pPr marL="171450" indent="-171450">
              <a:buFont typeface="Arial" panose="020B0604020202020204" pitchFamily="34" charset="0"/>
              <a:buChar char="•"/>
            </a:pPr>
            <a:r>
              <a:rPr lang="en-US" dirty="0"/>
              <a:t>For ESSER III – I’m going to highlight the asterisk here. There have been some recent developments, recently the US Department of Education has stated that LEAs may apply to DOE for an 18 month extension to ESSER III funding. However, funds still need to be obligated by that September 2024 deadline. School construction projects are being prioritized for extensions.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So back to our question about if school districts and COEs are spending the funding we first looked at statewide averages…</a:t>
            </a:r>
          </a:p>
        </p:txBody>
      </p:sp>
      <p:sp>
        <p:nvSpPr>
          <p:cNvPr id="4" name="Slide Number Placeholder 3"/>
          <p:cNvSpPr>
            <a:spLocks noGrp="1"/>
          </p:cNvSpPr>
          <p:nvPr>
            <p:ph type="sldNum" sz="quarter" idx="5"/>
          </p:nvPr>
        </p:nvSpPr>
        <p:spPr/>
        <p:txBody>
          <a:bodyPr/>
          <a:lstStyle/>
          <a:p>
            <a:fld id="{CFAFB54B-B50D-4192-A110-1ED77CB5457E}" type="slidenum">
              <a:rPr lang="en-US" smtClean="0"/>
              <a:t>12</a:t>
            </a:fld>
            <a:endParaRPr lang="en-US"/>
          </a:p>
        </p:txBody>
      </p:sp>
    </p:spTree>
    <p:extLst>
      <p:ext uri="{BB962C8B-B14F-4D97-AF65-F5344CB8AC3E}">
        <p14:creationId xmlns:p14="http://schemas.microsoft.com/office/powerpoint/2010/main" val="1867366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see progress across all packages with greater percentages of funding spent in earlier packages.</a:t>
            </a:r>
          </a:p>
          <a:p>
            <a:endParaRPr lang="en-US" dirty="0"/>
          </a:p>
          <a:p>
            <a:r>
              <a:rPr lang="en-US" dirty="0"/>
              <a:t>We also looked at what percent of school districts and COEs spent 40% or more (I’ll explain why we picked that number) to see even more spent across most packages.</a:t>
            </a:r>
          </a:p>
          <a:p>
            <a:endParaRPr lang="en-US" dirty="0"/>
          </a:p>
          <a:p>
            <a:r>
              <a:rPr lang="en-US" dirty="0"/>
              <a:t>However, due to the broad range in spending we wanted to see, with more precision, how many SDs and COEs had spent how much more granularly</a:t>
            </a:r>
          </a:p>
        </p:txBody>
      </p:sp>
      <p:sp>
        <p:nvSpPr>
          <p:cNvPr id="4" name="Slide Number Placeholder 3"/>
          <p:cNvSpPr>
            <a:spLocks noGrp="1"/>
          </p:cNvSpPr>
          <p:nvPr>
            <p:ph type="sldNum" sz="quarter" idx="5"/>
          </p:nvPr>
        </p:nvSpPr>
        <p:spPr/>
        <p:txBody>
          <a:bodyPr/>
          <a:lstStyle/>
          <a:p>
            <a:fld id="{CFAFB54B-B50D-4192-A110-1ED77CB5457E}" type="slidenum">
              <a:rPr lang="en-US" smtClean="0"/>
              <a:t>13</a:t>
            </a:fld>
            <a:endParaRPr lang="en-US"/>
          </a:p>
        </p:txBody>
      </p:sp>
    </p:spTree>
    <p:extLst>
      <p:ext uri="{BB962C8B-B14F-4D97-AF65-F5344CB8AC3E}">
        <p14:creationId xmlns:p14="http://schemas.microsoft.com/office/powerpoint/2010/main" val="302365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 a lot going on </a:t>
            </a:r>
            <a:r>
              <a:rPr lang="en-US" dirty="0" err="1"/>
              <a:t>on</a:t>
            </a:r>
            <a:r>
              <a:rPr lang="en-US" dirty="0"/>
              <a:t> this slide, but all it is showing is the number of LEAs that spent a certain percentage of their funding each quarter. For instance…Gold Boxes</a:t>
            </a:r>
          </a:p>
          <a:p>
            <a:r>
              <a:rPr lang="en-US" dirty="0"/>
              <a:t>We see a shift in spending more of the relief packages across time, which is what we would hope to see.</a:t>
            </a:r>
          </a:p>
          <a:p>
            <a:r>
              <a:rPr lang="en-US" dirty="0"/>
              <a:t>Additionally, 65% of the LEAs that received ESSER I funds have spent 100% of the funding</a:t>
            </a:r>
          </a:p>
          <a:p>
            <a:r>
              <a:rPr lang="en-US" dirty="0"/>
              <a:t>We see that shift in spending through time across all spending packages.</a:t>
            </a:r>
          </a:p>
          <a:p>
            <a:endParaRPr lang="en-US" dirty="0"/>
          </a:p>
          <a:p>
            <a:r>
              <a:rPr lang="en-US" dirty="0"/>
              <a:t>Next, in the report, we move to looking at how school districts and COEs are reporting on their usages of the funds</a:t>
            </a:r>
          </a:p>
        </p:txBody>
      </p:sp>
      <p:sp>
        <p:nvSpPr>
          <p:cNvPr id="4" name="Slide Number Placeholder 3"/>
          <p:cNvSpPr>
            <a:spLocks noGrp="1"/>
          </p:cNvSpPr>
          <p:nvPr>
            <p:ph type="sldNum" sz="quarter" idx="5"/>
          </p:nvPr>
        </p:nvSpPr>
        <p:spPr/>
        <p:txBody>
          <a:bodyPr/>
          <a:lstStyle/>
          <a:p>
            <a:fld id="{CFAFB54B-B50D-4192-A110-1ED77CB5457E}" type="slidenum">
              <a:rPr lang="en-US" smtClean="0"/>
              <a:t>14</a:t>
            </a:fld>
            <a:endParaRPr lang="en-US"/>
          </a:p>
        </p:txBody>
      </p:sp>
    </p:spTree>
    <p:extLst>
      <p:ext uri="{BB962C8B-B14F-4D97-AF65-F5344CB8AC3E}">
        <p14:creationId xmlns:p14="http://schemas.microsoft.com/office/powerpoint/2010/main" val="2285588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3819165"/>
      </p:ext>
    </p:extLst>
  </p:cSld>
  <p:clrMapOvr>
    <a:masterClrMapping/>
  </p:clrMapOvr>
  <mc:AlternateContent xmlns:mc="http://schemas.openxmlformats.org/markup-compatibility/2006" xmlns:p14="http://schemas.microsoft.com/office/powerpoint/2010/main">
    <mc:Choice Requires="p14">
      <p:transition spd="med" p14:dur="65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ue Box Slide">
    <p:spTree>
      <p:nvGrpSpPr>
        <p:cNvPr id="1" name=""/>
        <p:cNvGrpSpPr/>
        <p:nvPr/>
      </p:nvGrpSpPr>
      <p:grpSpPr>
        <a:xfrm>
          <a:off x="0" y="0"/>
          <a:ext cx="0" cy="0"/>
          <a:chOff x="0" y="0"/>
          <a:chExt cx="0" cy="0"/>
        </a:xfrm>
      </p:grpSpPr>
      <p:sp>
        <p:nvSpPr>
          <p:cNvPr id="2" name="Slide Number Placeholder 8">
            <a:extLst>
              <a:ext uri="{FF2B5EF4-FFF2-40B4-BE49-F238E27FC236}">
                <a16:creationId xmlns:a16="http://schemas.microsoft.com/office/drawing/2014/main" id="{DFAEBBEA-F52B-C244-A1CD-423169390109}"/>
              </a:ext>
            </a:extLst>
          </p:cNvPr>
          <p:cNvSpPr>
            <a:spLocks noGrp="1"/>
          </p:cNvSpPr>
          <p:nvPr>
            <p:ph type="sldNum" sz="quarter" idx="4"/>
          </p:nvPr>
        </p:nvSpPr>
        <p:spPr>
          <a:xfrm>
            <a:off x="10735652" y="6205937"/>
            <a:ext cx="575733" cy="331932"/>
          </a:xfrm>
          <a:prstGeom prst="rect">
            <a:avLst/>
          </a:prstGeom>
        </p:spPr>
        <p:txBody>
          <a:bodyPr vert="horz" wrap="square" lIns="91440" tIns="45720" rIns="91440" bIns="0" numCol="1" anchor="b" anchorCtr="0" compatLnSpc="1">
            <a:prstTxWarp prst="textNoShape">
              <a:avLst/>
            </a:prstTxWarp>
          </a:bodyPr>
          <a:lstStyle>
            <a:lvl1pPr algn="r">
              <a:defRPr sz="1200">
                <a:solidFill>
                  <a:schemeClr val="bg1"/>
                </a:solidFill>
              </a:defRPr>
            </a:lvl1pPr>
          </a:lstStyle>
          <a:p>
            <a:fld id="{E8CA2EAC-0CD8-0D4E-880D-C349C0AE03A4}" type="slidenum">
              <a:rPr lang="en-US" altLang="en-US" smtClean="0"/>
              <a:pPr/>
              <a:t>‹#›</a:t>
            </a:fld>
            <a:endParaRPr lang="en-US" altLang="en-US" dirty="0"/>
          </a:p>
        </p:txBody>
      </p:sp>
    </p:spTree>
    <p:extLst>
      <p:ext uri="{BB962C8B-B14F-4D97-AF65-F5344CB8AC3E}">
        <p14:creationId xmlns:p14="http://schemas.microsoft.com/office/powerpoint/2010/main" val="1429096422"/>
      </p:ext>
    </p:extLst>
  </p:cSld>
  <p:clrMapOvr>
    <a:masterClrMapping/>
  </p:clrMapOvr>
  <mc:AlternateContent xmlns:mc="http://schemas.openxmlformats.org/markup-compatibility/2006" xmlns:p14="http://schemas.microsoft.com/office/powerpoint/2010/main">
    <mc:Choice Requires="p14">
      <p:transition spd="med" p14:dur="65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rrow Slide">
    <p:spTree>
      <p:nvGrpSpPr>
        <p:cNvPr id="1" name=""/>
        <p:cNvGrpSpPr/>
        <p:nvPr/>
      </p:nvGrpSpPr>
      <p:grpSpPr>
        <a:xfrm>
          <a:off x="0" y="0"/>
          <a:ext cx="0" cy="0"/>
          <a:chOff x="0" y="0"/>
          <a:chExt cx="0" cy="0"/>
        </a:xfrm>
      </p:grpSpPr>
      <p:sp>
        <p:nvSpPr>
          <p:cNvPr id="2" name="Slide Number Placeholder 8">
            <a:extLst>
              <a:ext uri="{FF2B5EF4-FFF2-40B4-BE49-F238E27FC236}">
                <a16:creationId xmlns:a16="http://schemas.microsoft.com/office/drawing/2014/main" id="{EB1CFF97-FB83-F941-BE07-322D47365B9B}"/>
              </a:ext>
            </a:extLst>
          </p:cNvPr>
          <p:cNvSpPr>
            <a:spLocks noGrp="1"/>
          </p:cNvSpPr>
          <p:nvPr>
            <p:ph type="sldNum" sz="quarter" idx="4"/>
          </p:nvPr>
        </p:nvSpPr>
        <p:spPr>
          <a:xfrm>
            <a:off x="10735652" y="6205937"/>
            <a:ext cx="575733" cy="331932"/>
          </a:xfrm>
          <a:prstGeom prst="rect">
            <a:avLst/>
          </a:prstGeom>
        </p:spPr>
        <p:txBody>
          <a:bodyPr vert="horz" wrap="square" lIns="91440" tIns="45720" rIns="91440" bIns="0" numCol="1" anchor="b" anchorCtr="0" compatLnSpc="1">
            <a:prstTxWarp prst="textNoShape">
              <a:avLst/>
            </a:prstTxWarp>
          </a:bodyPr>
          <a:lstStyle>
            <a:lvl1pPr algn="r">
              <a:defRPr sz="1200">
                <a:solidFill>
                  <a:schemeClr val="bg1"/>
                </a:solidFill>
              </a:defRPr>
            </a:lvl1pPr>
          </a:lstStyle>
          <a:p>
            <a:fld id="{E8CA2EAC-0CD8-0D4E-880D-C349C0AE03A4}" type="slidenum">
              <a:rPr lang="en-US" altLang="en-US" smtClean="0"/>
              <a:pPr/>
              <a:t>‹#›</a:t>
            </a:fld>
            <a:endParaRPr lang="en-US" altLang="en-US" dirty="0"/>
          </a:p>
        </p:txBody>
      </p:sp>
    </p:spTree>
    <p:extLst>
      <p:ext uri="{BB962C8B-B14F-4D97-AF65-F5344CB8AC3E}">
        <p14:creationId xmlns:p14="http://schemas.microsoft.com/office/powerpoint/2010/main" val="3200446187"/>
      </p:ext>
    </p:extLst>
  </p:cSld>
  <p:clrMapOvr>
    <a:masterClrMapping/>
  </p:clrMapOvr>
  <mc:AlternateContent xmlns:mc="http://schemas.openxmlformats.org/markup-compatibility/2006" xmlns:p14="http://schemas.microsoft.com/office/powerpoint/2010/main">
    <mc:Choice Requires="p14">
      <p:transition spd="med" p14:dur="65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mage Slide 1.3">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7321590"/>
      </p:ext>
    </p:extLst>
  </p:cSld>
  <p:clrMapOvr>
    <a:masterClrMapping/>
  </p:clrMapOvr>
  <mc:AlternateContent xmlns:mc="http://schemas.openxmlformats.org/markup-compatibility/2006" xmlns:p14="http://schemas.microsoft.com/office/powerpoint/2010/main">
    <mc:Choice Requires="p14">
      <p:transition spd="med" p14:dur="650">
        <p:fade/>
      </p:transition>
    </mc:Choice>
    <mc:Fallback xmlns="">
      <p:transition spd="med">
        <p:fade/>
      </p:transition>
    </mc:Fallback>
  </mc:AlternateContent>
  <p:extLst>
    <p:ext uri="{DCECCB84-F9BA-43D5-87BE-67443E8EF086}">
      <p15:sldGuideLst xmlns:p15="http://schemas.microsoft.com/office/powerpoint/2012/main">
        <p15:guide id="1" pos="480">
          <p15:clr>
            <a:srgbClr val="FBAE40"/>
          </p15:clr>
        </p15:guide>
        <p15:guide id="2" orient="horz" pos="384">
          <p15:clr>
            <a:srgbClr val="FBAE40"/>
          </p15:clr>
        </p15:guide>
        <p15:guide id="3" pos="4160">
          <p15:clr>
            <a:srgbClr val="FBAE40"/>
          </p15:clr>
        </p15:guide>
        <p15:guide id="4" orient="horz" pos="393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4694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99073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27659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995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028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04923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36091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Inside Slide – L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09C7520-1E28-B240-A21B-81E69B6F2A38}"/>
              </a:ext>
            </a:extLst>
          </p:cNvPr>
          <p:cNvSpPr>
            <a:spLocks noGrp="1"/>
          </p:cNvSpPr>
          <p:nvPr>
            <p:ph type="sldNum" sz="quarter" idx="10"/>
          </p:nvPr>
        </p:nvSpPr>
        <p:spPr/>
        <p:txBody>
          <a:bodyPr/>
          <a:lstStyle/>
          <a:p>
            <a:fld id="{E8CA2EAC-0CD8-0D4E-880D-C349C0AE03A4}" type="slidenum">
              <a:rPr lang="en-US" altLang="en-US" smtClean="0"/>
              <a:pPr/>
              <a:t>‹#›</a:t>
            </a:fld>
            <a:endParaRPr lang="en-US" altLang="en-US" dirty="0"/>
          </a:p>
        </p:txBody>
      </p:sp>
      <p:sp>
        <p:nvSpPr>
          <p:cNvPr id="4" name="Date Placeholder 3">
            <a:extLst>
              <a:ext uri="{FF2B5EF4-FFF2-40B4-BE49-F238E27FC236}">
                <a16:creationId xmlns:a16="http://schemas.microsoft.com/office/drawing/2014/main" id="{B415337B-54A1-2542-9EE4-AB7FB3DC2A30}"/>
              </a:ext>
            </a:extLst>
          </p:cNvPr>
          <p:cNvSpPr>
            <a:spLocks noGrp="1"/>
          </p:cNvSpPr>
          <p:nvPr>
            <p:ph type="dt" sz="half" idx="11"/>
          </p:nvPr>
        </p:nvSpPr>
        <p:spPr/>
        <p:txBody>
          <a:bodyPr/>
          <a:lstStyle/>
          <a:p>
            <a:fld id="{EAEA03EC-3FBD-2248-8362-FE37B34643E9}" type="datetime4">
              <a:rPr lang="en-US" altLang="en-US" smtClean="0"/>
              <a:t>July 12, 2022</a:t>
            </a:fld>
            <a:endParaRPr lang="en-US" altLang="en-US" dirty="0"/>
          </a:p>
        </p:txBody>
      </p:sp>
      <p:sp>
        <p:nvSpPr>
          <p:cNvPr id="5" name="Footer Placeholder 4">
            <a:extLst>
              <a:ext uri="{FF2B5EF4-FFF2-40B4-BE49-F238E27FC236}">
                <a16:creationId xmlns:a16="http://schemas.microsoft.com/office/drawing/2014/main" id="{5871ED4E-0486-3743-B9AA-52AABA8B5D0A}"/>
              </a:ext>
            </a:extLst>
          </p:cNvPr>
          <p:cNvSpPr>
            <a:spLocks noGrp="1"/>
          </p:cNvSpPr>
          <p:nvPr>
            <p:ph type="ftr" sz="quarter" idx="12"/>
          </p:nvPr>
        </p:nvSpPr>
        <p:spPr/>
        <p:txBody>
          <a:bodyPr/>
          <a:lstStyle/>
          <a:p>
            <a:pPr>
              <a:defRPr/>
            </a:pPr>
            <a:r>
              <a:rPr lang="en-US"/>
              <a:t>Name of Presentation</a:t>
            </a:r>
            <a:endParaRPr lang="en-US" dirty="0"/>
          </a:p>
        </p:txBody>
      </p:sp>
    </p:spTree>
    <p:extLst>
      <p:ext uri="{BB962C8B-B14F-4D97-AF65-F5344CB8AC3E}">
        <p14:creationId xmlns:p14="http://schemas.microsoft.com/office/powerpoint/2010/main" val="2710358488"/>
      </p:ext>
    </p:extLst>
  </p:cSld>
  <p:clrMapOvr>
    <a:masterClrMapping/>
  </p:clrMapOvr>
  <mc:AlternateContent xmlns:mc="http://schemas.openxmlformats.org/markup-compatibility/2006" xmlns:p14="http://schemas.microsoft.com/office/powerpoint/2010/main">
    <mc:Choice Requires="p14">
      <p:transition spd="med" p14:dur="65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46482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5712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1123E2E-D942-284E-BDCF-10EC8AAF1DF9}"/>
              </a:ext>
            </a:extLst>
          </p:cNvPr>
          <p:cNvSpPr>
            <a:spLocks noGrp="1"/>
          </p:cNvSpPr>
          <p:nvPr>
            <p:ph type="sldNum" sz="quarter" idx="12"/>
          </p:nvPr>
        </p:nvSpPr>
        <p:spPr>
          <a:xfrm>
            <a:off x="8610600" y="6356350"/>
            <a:ext cx="2743200" cy="365125"/>
          </a:xfrm>
          <a:prstGeom prst="rect">
            <a:avLst/>
          </a:prstGeom>
        </p:spPr>
        <p:txBody>
          <a:bodyPr/>
          <a:lstStyle/>
          <a:p>
            <a:fld id="{7BA7ACFD-266A-7C40-BDAD-E12DC3018717}" type="slidenum">
              <a:rPr lang="en-US" smtClean="0"/>
              <a:t>‹#›</a:t>
            </a:fld>
            <a:endParaRPr lang="en-US"/>
          </a:p>
        </p:txBody>
      </p:sp>
    </p:spTree>
    <p:extLst>
      <p:ext uri="{BB962C8B-B14F-4D97-AF65-F5344CB8AC3E}">
        <p14:creationId xmlns:p14="http://schemas.microsoft.com/office/powerpoint/2010/main" val="19496254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966410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01284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656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Tree>
    <p:extLst>
      <p:ext uri="{BB962C8B-B14F-4D97-AF65-F5344CB8AC3E}">
        <p14:creationId xmlns:p14="http://schemas.microsoft.com/office/powerpoint/2010/main" val="763396270"/>
      </p:ext>
    </p:extLst>
  </p:cSld>
  <p:clrMapOvr>
    <a:masterClrMapping/>
  </p:clrMapOvr>
  <mc:AlternateContent xmlns:mc="http://schemas.openxmlformats.org/markup-compatibility/2006" xmlns:p14="http://schemas.microsoft.com/office/powerpoint/2010/main">
    <mc:Choice Requires="p14">
      <p:transition spd="med" p14:dur="65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7335497"/>
      </p:ext>
    </p:extLst>
  </p:cSld>
  <p:clrMapOvr>
    <a:masterClrMapping/>
  </p:clrMapOvr>
  <mc:AlternateContent xmlns:mc="http://schemas.openxmlformats.org/markup-compatibility/2006" xmlns:p14="http://schemas.microsoft.com/office/powerpoint/2010/main">
    <mc:Choice Requires="p14">
      <p:transition spd="med" p14:dur="65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nside Slide – L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09C7520-1E28-B240-A21B-81E69B6F2A38}"/>
              </a:ext>
            </a:extLst>
          </p:cNvPr>
          <p:cNvSpPr>
            <a:spLocks noGrp="1"/>
          </p:cNvSpPr>
          <p:nvPr>
            <p:ph type="sldNum" sz="quarter" idx="10"/>
          </p:nvPr>
        </p:nvSpPr>
        <p:spPr/>
        <p:txBody>
          <a:bodyPr/>
          <a:lstStyle/>
          <a:p>
            <a:fld id="{E8CA2EAC-0CD8-0D4E-880D-C349C0AE03A4}" type="slidenum">
              <a:rPr lang="en-US" altLang="en-US" smtClean="0"/>
              <a:pPr/>
              <a:t>‹#›</a:t>
            </a:fld>
            <a:endParaRPr lang="en-US" altLang="en-US" dirty="0"/>
          </a:p>
        </p:txBody>
      </p:sp>
      <p:sp>
        <p:nvSpPr>
          <p:cNvPr id="4" name="Date Placeholder 3">
            <a:extLst>
              <a:ext uri="{FF2B5EF4-FFF2-40B4-BE49-F238E27FC236}">
                <a16:creationId xmlns:a16="http://schemas.microsoft.com/office/drawing/2014/main" id="{B415337B-54A1-2542-9EE4-AB7FB3DC2A30}"/>
              </a:ext>
            </a:extLst>
          </p:cNvPr>
          <p:cNvSpPr>
            <a:spLocks noGrp="1"/>
          </p:cNvSpPr>
          <p:nvPr>
            <p:ph type="dt" sz="half" idx="11"/>
          </p:nvPr>
        </p:nvSpPr>
        <p:spPr/>
        <p:txBody>
          <a:bodyPr/>
          <a:lstStyle/>
          <a:p>
            <a:fld id="{EAEA03EC-3FBD-2248-8362-FE37B34643E9}" type="datetime4">
              <a:rPr lang="en-US" altLang="en-US" smtClean="0"/>
              <a:t>July 12, 2022</a:t>
            </a:fld>
            <a:endParaRPr lang="en-US" altLang="en-US" dirty="0"/>
          </a:p>
        </p:txBody>
      </p:sp>
      <p:sp>
        <p:nvSpPr>
          <p:cNvPr id="5" name="Footer Placeholder 4">
            <a:extLst>
              <a:ext uri="{FF2B5EF4-FFF2-40B4-BE49-F238E27FC236}">
                <a16:creationId xmlns:a16="http://schemas.microsoft.com/office/drawing/2014/main" id="{5871ED4E-0486-3743-B9AA-52AABA8B5D0A}"/>
              </a:ext>
            </a:extLst>
          </p:cNvPr>
          <p:cNvSpPr>
            <a:spLocks noGrp="1"/>
          </p:cNvSpPr>
          <p:nvPr>
            <p:ph type="ftr" sz="quarter" idx="12"/>
          </p:nvPr>
        </p:nvSpPr>
        <p:spPr/>
        <p:txBody>
          <a:bodyPr/>
          <a:lstStyle/>
          <a:p>
            <a:pPr>
              <a:defRPr/>
            </a:pPr>
            <a:r>
              <a:rPr lang="en-US"/>
              <a:t>Name of Presentation</a:t>
            </a:r>
            <a:endParaRPr lang="en-US" dirty="0"/>
          </a:p>
        </p:txBody>
      </p:sp>
    </p:spTree>
    <p:extLst>
      <p:ext uri="{BB962C8B-B14F-4D97-AF65-F5344CB8AC3E}">
        <p14:creationId xmlns:p14="http://schemas.microsoft.com/office/powerpoint/2010/main" val="3421380275"/>
      </p:ext>
    </p:extLst>
  </p:cSld>
  <p:clrMapOvr>
    <a:masterClrMapping/>
  </p:clrMapOvr>
  <mc:AlternateContent xmlns:mc="http://schemas.openxmlformats.org/markup-compatibility/2006" xmlns:p14="http://schemas.microsoft.com/office/powerpoint/2010/main">
    <mc:Choice Requires="p14">
      <p:transition spd="med" p14:dur="65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297755"/>
      </p:ext>
    </p:extLst>
  </p:cSld>
  <p:clrMapOvr>
    <a:masterClrMapping/>
  </p:clrMapOvr>
  <mc:AlternateContent xmlns:mc="http://schemas.openxmlformats.org/markup-compatibility/2006" xmlns:p14="http://schemas.microsoft.com/office/powerpoint/2010/main">
    <mc:Choice Requires="p14">
      <p:transition spd="med" p14:dur="65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cSld name="Arrow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37614096"/>
      </p:ext>
    </p:extLst>
  </p:cSld>
  <p:clrMapOvr>
    <a:masterClrMapping/>
  </p:clrMapOvr>
  <mc:AlternateContent xmlns:mc="http://schemas.openxmlformats.org/markup-compatibility/2006" xmlns:p14="http://schemas.microsoft.com/office/powerpoint/2010/main">
    <mc:Choice Requires="p14">
      <p:transition spd="med" p14:dur="65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lue Box Slide">
    <p:spTree>
      <p:nvGrpSpPr>
        <p:cNvPr id="1" name=""/>
        <p:cNvGrpSpPr/>
        <p:nvPr/>
      </p:nvGrpSpPr>
      <p:grpSpPr>
        <a:xfrm>
          <a:off x="0" y="0"/>
          <a:ext cx="0" cy="0"/>
          <a:chOff x="0" y="0"/>
          <a:chExt cx="0" cy="0"/>
        </a:xfrm>
      </p:grpSpPr>
      <p:sp>
        <p:nvSpPr>
          <p:cNvPr id="2" name="Slide Number Placeholder 8">
            <a:extLst>
              <a:ext uri="{FF2B5EF4-FFF2-40B4-BE49-F238E27FC236}">
                <a16:creationId xmlns:a16="http://schemas.microsoft.com/office/drawing/2014/main" id="{DFAEBBEA-F52B-C244-A1CD-423169390109}"/>
              </a:ext>
            </a:extLst>
          </p:cNvPr>
          <p:cNvSpPr>
            <a:spLocks noGrp="1"/>
          </p:cNvSpPr>
          <p:nvPr>
            <p:ph type="sldNum" sz="quarter" idx="4"/>
          </p:nvPr>
        </p:nvSpPr>
        <p:spPr>
          <a:xfrm>
            <a:off x="10735652" y="6205937"/>
            <a:ext cx="575733" cy="331932"/>
          </a:xfrm>
          <a:prstGeom prst="rect">
            <a:avLst/>
          </a:prstGeom>
        </p:spPr>
        <p:txBody>
          <a:bodyPr vert="horz" wrap="square" lIns="91440" tIns="45720" rIns="91440" bIns="0" numCol="1" anchor="b" anchorCtr="0" compatLnSpc="1">
            <a:prstTxWarp prst="textNoShape">
              <a:avLst/>
            </a:prstTxWarp>
          </a:bodyPr>
          <a:lstStyle>
            <a:lvl1pPr algn="r">
              <a:defRPr sz="1200">
                <a:solidFill>
                  <a:schemeClr val="bg1"/>
                </a:solidFill>
              </a:defRPr>
            </a:lvl1pPr>
          </a:lstStyle>
          <a:p>
            <a:fld id="{E8CA2EAC-0CD8-0D4E-880D-C349C0AE03A4}" type="slidenum">
              <a:rPr lang="en-US" altLang="en-US" smtClean="0"/>
              <a:pPr/>
              <a:t>‹#›</a:t>
            </a:fld>
            <a:endParaRPr lang="en-US" altLang="en-US" dirty="0"/>
          </a:p>
        </p:txBody>
      </p:sp>
    </p:spTree>
    <p:extLst>
      <p:ext uri="{BB962C8B-B14F-4D97-AF65-F5344CB8AC3E}">
        <p14:creationId xmlns:p14="http://schemas.microsoft.com/office/powerpoint/2010/main" val="1061669387"/>
      </p:ext>
    </p:extLst>
  </p:cSld>
  <p:clrMapOvr>
    <a:masterClrMapping/>
  </p:clrMapOvr>
  <mc:AlternateContent xmlns:mc="http://schemas.openxmlformats.org/markup-compatibility/2006" xmlns:p14="http://schemas.microsoft.com/office/powerpoint/2010/main">
    <mc:Choice Requires="p14">
      <p:transition spd="med" p14:dur="65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side Slide – Blue">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8B989C1E-12CC-F248-B79F-A6F74F680ED2}"/>
              </a:ext>
            </a:extLst>
          </p:cNvPr>
          <p:cNvSpPr>
            <a:spLocks noGrp="1"/>
          </p:cNvSpPr>
          <p:nvPr>
            <p:ph type="sldNum" sz="quarter" idx="10"/>
          </p:nvPr>
        </p:nvSpPr>
        <p:spPr>
          <a:xfrm>
            <a:off x="10051711" y="6205937"/>
            <a:ext cx="575733" cy="331932"/>
          </a:xfrm>
        </p:spPr>
        <p:txBody>
          <a:bodyPr/>
          <a:lstStyle/>
          <a:p>
            <a:fld id="{E8CA2EAC-0CD8-0D4E-880D-C349C0AE03A4}" type="slidenum">
              <a:rPr lang="en-US" altLang="en-US" smtClean="0"/>
              <a:pPr/>
              <a:t>‹#›</a:t>
            </a:fld>
            <a:endParaRPr lang="en-US" altLang="en-US" dirty="0"/>
          </a:p>
        </p:txBody>
      </p:sp>
      <p:sp>
        <p:nvSpPr>
          <p:cNvPr id="3" name="Date Placeholder 3">
            <a:extLst>
              <a:ext uri="{FF2B5EF4-FFF2-40B4-BE49-F238E27FC236}">
                <a16:creationId xmlns:a16="http://schemas.microsoft.com/office/drawing/2014/main" id="{E3A18663-89D6-7545-8078-C4E5A44C381F}"/>
              </a:ext>
            </a:extLst>
          </p:cNvPr>
          <p:cNvSpPr>
            <a:spLocks noGrp="1"/>
          </p:cNvSpPr>
          <p:nvPr>
            <p:ph type="dt" sz="half" idx="11"/>
          </p:nvPr>
        </p:nvSpPr>
        <p:spPr>
          <a:xfrm>
            <a:off x="7734450" y="6205937"/>
            <a:ext cx="2251671" cy="331932"/>
          </a:xfrm>
        </p:spPr>
        <p:txBody>
          <a:bodyPr/>
          <a:lstStyle/>
          <a:p>
            <a:fld id="{EAEA03EC-3FBD-2248-8362-FE37B34643E9}" type="datetime4">
              <a:rPr lang="en-US" altLang="en-US" smtClean="0"/>
              <a:t>July 12, 2022</a:t>
            </a:fld>
            <a:endParaRPr lang="en-US" altLang="en-US" dirty="0"/>
          </a:p>
        </p:txBody>
      </p:sp>
      <p:sp>
        <p:nvSpPr>
          <p:cNvPr id="4" name="Footer Placeholder 4">
            <a:extLst>
              <a:ext uri="{FF2B5EF4-FFF2-40B4-BE49-F238E27FC236}">
                <a16:creationId xmlns:a16="http://schemas.microsoft.com/office/drawing/2014/main" id="{BAC7AD63-46CC-6940-B3D1-45ADB4205738}"/>
              </a:ext>
            </a:extLst>
          </p:cNvPr>
          <p:cNvSpPr>
            <a:spLocks noGrp="1"/>
          </p:cNvSpPr>
          <p:nvPr>
            <p:ph type="ftr" sz="quarter" idx="12"/>
          </p:nvPr>
        </p:nvSpPr>
        <p:spPr>
          <a:xfrm>
            <a:off x="1525541" y="6205937"/>
            <a:ext cx="6143319" cy="331932"/>
          </a:xfrm>
        </p:spPr>
        <p:txBody>
          <a:bodyPr/>
          <a:lstStyle/>
          <a:p>
            <a:pPr>
              <a:defRPr/>
            </a:pPr>
            <a:r>
              <a:rPr lang="en-US"/>
              <a:t>Name of Presentation</a:t>
            </a:r>
            <a:endParaRPr lang="en-US" dirty="0"/>
          </a:p>
        </p:txBody>
      </p:sp>
    </p:spTree>
    <p:extLst>
      <p:ext uri="{BB962C8B-B14F-4D97-AF65-F5344CB8AC3E}">
        <p14:creationId xmlns:p14="http://schemas.microsoft.com/office/powerpoint/2010/main" val="3229860030"/>
      </p:ext>
    </p:extLst>
  </p:cSld>
  <p:clrMapOvr>
    <a:masterClrMapping/>
  </p:clrMapOvr>
  <mc:AlternateContent xmlns:mc="http://schemas.openxmlformats.org/markup-compatibility/2006" xmlns:p14="http://schemas.microsoft.com/office/powerpoint/2010/main">
    <mc:Choice Requires="p14">
      <p:transition spd="med" p14:dur="65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theme" Target="../theme/theme10.xml"/><Relationship Id="rId1" Type="http://schemas.openxmlformats.org/officeDocument/2006/relationships/slideLayout" Target="../slideLayouts/slideLayout14.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theme" Target="../theme/theme11.xml"/><Relationship Id="rId1" Type="http://schemas.openxmlformats.org/officeDocument/2006/relationships/slideLayout" Target="../slideLayouts/slideLayout15.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theme" Target="../theme/theme12.xml"/><Relationship Id="rId1" Type="http://schemas.openxmlformats.org/officeDocument/2006/relationships/slideLayout" Target="../slideLayouts/slideLayout16.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13.xml"/><Relationship Id="rId1" Type="http://schemas.openxmlformats.org/officeDocument/2006/relationships/slideLayout" Target="../slideLayouts/slideLayout17.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theme" Target="../theme/theme14.xml"/><Relationship Id="rId1" Type="http://schemas.openxmlformats.org/officeDocument/2006/relationships/slideLayout" Target="../slideLayouts/slideLayout18.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theme" Target="../theme/theme15.xml"/><Relationship Id="rId1" Type="http://schemas.openxmlformats.org/officeDocument/2006/relationships/slideLayout" Target="../slideLayouts/slideLayout19.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theme" Target="../theme/theme16.xml"/><Relationship Id="rId1" Type="http://schemas.openxmlformats.org/officeDocument/2006/relationships/slideLayout" Target="../slideLayouts/slideLayout20.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17.xml"/><Relationship Id="rId1" Type="http://schemas.openxmlformats.org/officeDocument/2006/relationships/slideLayout" Target="../slideLayouts/slideLayout21.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18.xml"/><Relationship Id="rId1" Type="http://schemas.openxmlformats.org/officeDocument/2006/relationships/slideLayout" Target="../slideLayouts/slideLayout22.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theme" Target="../theme/theme19.xml"/><Relationship Id="rId1" Type="http://schemas.openxmlformats.org/officeDocument/2006/relationships/slideLayout" Target="../slideLayouts/slideLayout23.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theme" Target="../theme/theme20.xml"/><Relationship Id="rId1" Type="http://schemas.openxmlformats.org/officeDocument/2006/relationships/slideLayout" Target="../slideLayouts/slideLayout24.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theme" Target="../theme/theme21.xml"/><Relationship Id="rId1"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theme" Target="../theme/theme4.xml"/><Relationship Id="rId4"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0.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1.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8.xml"/><Relationship Id="rId1" Type="http://schemas.openxmlformats.org/officeDocument/2006/relationships/slideLayout" Target="../slideLayouts/slideLayout12.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9.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0252140"/>
      </p:ext>
    </p:extLst>
  </p:cSld>
  <p:clrMap bg1="lt1" tx1="dk1" bg2="lt2" tx2="dk2" accent1="accent1" accent2="accent2" accent3="accent3" accent4="accent4" accent5="accent5" accent6="accent6" hlink="hlink" folHlink="folHlink"/>
  <p:sldLayoutIdLst>
    <p:sldLayoutId id="2147484066" r:id="rId1"/>
    <p:sldLayoutId id="2147484190" r:id="rId2"/>
  </p:sldLayoutIdLst>
  <mc:AlternateContent xmlns:mc="http://schemas.openxmlformats.org/markup-compatibility/2006" xmlns:p14="http://schemas.microsoft.com/office/powerpoint/2010/main">
    <mc:Choice Requires="p14">
      <p:transition spd="med" p14:dur="65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D691A5D-1089-5C40-8732-D2E207CC5E69}"/>
              </a:ext>
            </a:extLst>
          </p:cNvPr>
          <p:cNvPicPr>
            <a:picLocks noChangeAspect="1"/>
          </p:cNvPicPr>
          <p:nvPr/>
        </p:nvPicPr>
        <p:blipFill>
          <a:blip r:embed="rId3"/>
          <a:srcRect t="7812" b="7812"/>
          <a:stretch/>
        </p:blipFill>
        <p:spPr>
          <a:xfrm>
            <a:off x="0" y="0"/>
            <a:ext cx="12192000" cy="6858000"/>
          </a:xfrm>
          <a:prstGeom prst="rect">
            <a:avLst/>
          </a:prstGeom>
        </p:spPr>
      </p:pic>
    </p:spTree>
    <p:extLst>
      <p:ext uri="{BB962C8B-B14F-4D97-AF65-F5344CB8AC3E}">
        <p14:creationId xmlns:p14="http://schemas.microsoft.com/office/powerpoint/2010/main" val="1375590284"/>
      </p:ext>
    </p:extLst>
  </p:cSld>
  <p:clrMap bg1="lt1" tx1="dk1" bg2="lt2" tx2="dk2" accent1="accent1" accent2="accent2" accent3="accent3" accent4="accent4" accent5="accent5" accent6="accent6" hlink="hlink" folHlink="folHlink"/>
  <p:sldLayoutIdLst>
    <p:sldLayoutId id="214748418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7ED679-2DF3-5B46-9C01-534B8AD0CFD0}"/>
              </a:ext>
            </a:extLst>
          </p:cNvPr>
          <p:cNvPicPr>
            <a:picLocks noChangeAspect="1"/>
          </p:cNvPicPr>
          <p:nvPr/>
        </p:nvPicPr>
        <p:blipFill rotWithShape="1">
          <a:blip r:embed="rId3"/>
          <a:srcRect r="40740"/>
          <a:stretch/>
        </p:blipFill>
        <p:spPr>
          <a:xfrm>
            <a:off x="0" y="0"/>
            <a:ext cx="6096000" cy="6858000"/>
          </a:xfrm>
          <a:prstGeom prst="rect">
            <a:avLst/>
          </a:prstGeom>
        </p:spPr>
      </p:pic>
    </p:spTree>
    <p:extLst>
      <p:ext uri="{BB962C8B-B14F-4D97-AF65-F5344CB8AC3E}">
        <p14:creationId xmlns:p14="http://schemas.microsoft.com/office/powerpoint/2010/main" val="4278256331"/>
      </p:ext>
    </p:extLst>
  </p:cSld>
  <p:clrMap bg1="lt1" tx1="dk1" bg2="lt2" tx2="dk2" accent1="accent1" accent2="accent2" accent3="accent3" accent4="accent4" accent5="accent5" accent6="accent6" hlink="hlink" folHlink="folHlink"/>
  <p:sldLayoutIdLst>
    <p:sldLayoutId id="214748418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3137DF-1AA7-2847-A534-5B35AD84B7BD}"/>
              </a:ext>
            </a:extLst>
          </p:cNvPr>
          <p:cNvPicPr>
            <a:picLocks noChangeAspect="1"/>
          </p:cNvPicPr>
          <p:nvPr/>
        </p:nvPicPr>
        <p:blipFill rotWithShape="1">
          <a:blip r:embed="rId3"/>
          <a:srcRect l="3212" t="13277" r="55855"/>
          <a:stretch/>
        </p:blipFill>
        <p:spPr>
          <a:xfrm>
            <a:off x="0" y="0"/>
            <a:ext cx="4855411" cy="6858000"/>
          </a:xfrm>
          <a:prstGeom prst="rect">
            <a:avLst/>
          </a:prstGeom>
        </p:spPr>
      </p:pic>
    </p:spTree>
    <p:extLst>
      <p:ext uri="{BB962C8B-B14F-4D97-AF65-F5344CB8AC3E}">
        <p14:creationId xmlns:p14="http://schemas.microsoft.com/office/powerpoint/2010/main" val="652504040"/>
      </p:ext>
    </p:extLst>
  </p:cSld>
  <p:clrMap bg1="lt1" tx1="dk1" bg2="lt2" tx2="dk2" accent1="accent1" accent2="accent2" accent3="accent3" accent4="accent4" accent5="accent5" accent6="accent6" hlink="hlink" folHlink="folHlink"/>
  <p:sldLayoutIdLst>
    <p:sldLayoutId id="214748418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DE47A8-A39C-1240-B266-78C90F127CFB}"/>
              </a:ext>
            </a:extLst>
          </p:cNvPr>
          <p:cNvPicPr>
            <a:picLocks noChangeAspect="1"/>
          </p:cNvPicPr>
          <p:nvPr/>
        </p:nvPicPr>
        <p:blipFill rotWithShape="1">
          <a:blip r:embed="rId3"/>
          <a:srcRect l="25290" t="4392" r="39374" b="4392"/>
          <a:stretch/>
        </p:blipFill>
        <p:spPr>
          <a:xfrm>
            <a:off x="0" y="0"/>
            <a:ext cx="6096000" cy="6858000"/>
          </a:xfrm>
          <a:prstGeom prst="rect">
            <a:avLst/>
          </a:prstGeom>
        </p:spPr>
      </p:pic>
    </p:spTree>
    <p:extLst>
      <p:ext uri="{BB962C8B-B14F-4D97-AF65-F5344CB8AC3E}">
        <p14:creationId xmlns:p14="http://schemas.microsoft.com/office/powerpoint/2010/main" val="881643198"/>
      </p:ext>
    </p:extLst>
  </p:cSld>
  <p:clrMap bg1="lt1" tx1="dk1" bg2="lt2" tx2="dk2" accent1="accent1" accent2="accent2" accent3="accent3" accent4="accent4" accent5="accent5" accent6="accent6" hlink="hlink" folHlink="folHlink"/>
  <p:sldLayoutIdLst>
    <p:sldLayoutId id="214748418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7397DB-E6E5-2949-B9EE-DC7D42175633}"/>
              </a:ext>
            </a:extLst>
          </p:cNvPr>
          <p:cNvPicPr>
            <a:picLocks noChangeAspect="1"/>
          </p:cNvPicPr>
          <p:nvPr/>
        </p:nvPicPr>
        <p:blipFill rotWithShape="1">
          <a:blip r:embed="rId3"/>
          <a:srcRect l="49658" t="18599" r="20518" b="18599"/>
          <a:stretch/>
        </p:blipFill>
        <p:spPr>
          <a:xfrm>
            <a:off x="7302723" y="1"/>
            <a:ext cx="4889277" cy="6857999"/>
          </a:xfrm>
          <a:prstGeom prst="rect">
            <a:avLst/>
          </a:prstGeom>
          <a:effectLst/>
        </p:spPr>
      </p:pic>
    </p:spTree>
    <p:extLst>
      <p:ext uri="{BB962C8B-B14F-4D97-AF65-F5344CB8AC3E}">
        <p14:creationId xmlns:p14="http://schemas.microsoft.com/office/powerpoint/2010/main" val="2164501178"/>
      </p:ext>
    </p:extLst>
  </p:cSld>
  <p:clrMap bg1="lt1" tx1="dk1" bg2="lt2" tx2="dk2" accent1="accent1" accent2="accent2" accent3="accent3" accent4="accent4" accent5="accent5" accent6="accent6" hlink="hlink" folHlink="folHlink"/>
  <p:sldLayoutIdLst>
    <p:sldLayoutId id="21474841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BABE3B-3431-5F4D-8AF2-93B32BB66BC5}"/>
              </a:ext>
            </a:extLst>
          </p:cNvPr>
          <p:cNvPicPr>
            <a:picLocks noChangeAspect="1"/>
          </p:cNvPicPr>
          <p:nvPr/>
        </p:nvPicPr>
        <p:blipFill rotWithShape="1">
          <a:blip r:embed="rId3"/>
          <a:srcRect l="57762" t="23377" r="7006" b="17450"/>
          <a:stretch/>
        </p:blipFill>
        <p:spPr>
          <a:xfrm>
            <a:off x="6062133" y="1"/>
            <a:ext cx="6129867" cy="6857999"/>
          </a:xfrm>
          <a:prstGeom prst="rect">
            <a:avLst/>
          </a:prstGeom>
          <a:effectLst/>
        </p:spPr>
      </p:pic>
    </p:spTree>
    <p:extLst>
      <p:ext uri="{BB962C8B-B14F-4D97-AF65-F5344CB8AC3E}">
        <p14:creationId xmlns:p14="http://schemas.microsoft.com/office/powerpoint/2010/main" val="1458887569"/>
      </p:ext>
    </p:extLst>
  </p:cSld>
  <p:clrMap bg1="lt1" tx1="dk1" bg2="lt2" tx2="dk2" accent1="accent1" accent2="accent2" accent3="accent3" accent4="accent4" accent5="accent5" accent6="accent6" hlink="hlink" folHlink="folHlink"/>
  <p:sldLayoutIdLst>
    <p:sldLayoutId id="21474841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6335B58-6AED-3142-B8D8-0AC4E6E32C93}"/>
              </a:ext>
            </a:extLst>
          </p:cNvPr>
          <p:cNvPicPr>
            <a:picLocks noChangeAspect="1"/>
          </p:cNvPicPr>
          <p:nvPr/>
        </p:nvPicPr>
        <p:blipFill rotWithShape="1">
          <a:blip r:embed="rId3"/>
          <a:srcRect l="7249" t="21627" r="3532" b="3034"/>
          <a:stretch/>
        </p:blipFill>
        <p:spPr>
          <a:xfrm>
            <a:off x="1" y="0"/>
            <a:ext cx="12192001" cy="6858000"/>
          </a:xfrm>
          <a:prstGeom prst="rect">
            <a:avLst/>
          </a:prstGeom>
          <a:effectLst/>
        </p:spPr>
      </p:pic>
    </p:spTree>
    <p:extLst>
      <p:ext uri="{BB962C8B-B14F-4D97-AF65-F5344CB8AC3E}">
        <p14:creationId xmlns:p14="http://schemas.microsoft.com/office/powerpoint/2010/main" val="842447771"/>
      </p:ext>
    </p:extLst>
  </p:cSld>
  <p:clrMap bg1="lt1" tx1="dk1" bg2="lt2" tx2="dk2" accent1="accent1" accent2="accent2" accent3="accent3" accent4="accent4" accent5="accent5" accent6="accent6" hlink="hlink" folHlink="folHlink"/>
  <p:sldLayoutIdLst>
    <p:sldLayoutId id="21474841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6FBCFA-082F-D940-B934-DF6855AE4C24}"/>
              </a:ext>
            </a:extLst>
          </p:cNvPr>
          <p:cNvPicPr>
            <a:picLocks noChangeAspect="1"/>
          </p:cNvPicPr>
          <p:nvPr/>
        </p:nvPicPr>
        <p:blipFill rotWithShape="1">
          <a:blip r:embed="rId3"/>
          <a:srcRect l="32643" t="8732" r="40890" b="35135"/>
          <a:stretch/>
        </p:blipFill>
        <p:spPr>
          <a:xfrm>
            <a:off x="7341704" y="0"/>
            <a:ext cx="4850296" cy="6858000"/>
          </a:xfrm>
          <a:prstGeom prst="rect">
            <a:avLst/>
          </a:prstGeom>
          <a:effectLst/>
        </p:spPr>
      </p:pic>
    </p:spTree>
    <p:extLst>
      <p:ext uri="{BB962C8B-B14F-4D97-AF65-F5344CB8AC3E}">
        <p14:creationId xmlns:p14="http://schemas.microsoft.com/office/powerpoint/2010/main" val="1757036430"/>
      </p:ext>
    </p:extLst>
  </p:cSld>
  <p:clrMap bg1="lt1" tx1="dk1" bg2="lt2" tx2="dk2" accent1="accent1" accent2="accent2" accent3="accent3" accent4="accent4" accent5="accent5" accent6="accent6" hlink="hlink" folHlink="folHlink"/>
  <p:sldLayoutIdLst>
    <p:sldLayoutId id="21474841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F0B55DF-4C2A-3F47-B976-BD02252E8B8A}"/>
              </a:ext>
            </a:extLst>
          </p:cNvPr>
          <p:cNvPicPr>
            <a:picLocks noChangeAspect="1"/>
          </p:cNvPicPr>
          <p:nvPr/>
        </p:nvPicPr>
        <p:blipFill rotWithShape="1">
          <a:blip r:embed="rId3"/>
          <a:srcRect l="26872" r="32061" b="30700"/>
          <a:stretch/>
        </p:blipFill>
        <p:spPr>
          <a:xfrm>
            <a:off x="6096000" y="0"/>
            <a:ext cx="6096000" cy="6858000"/>
          </a:xfrm>
          <a:prstGeom prst="rect">
            <a:avLst/>
          </a:prstGeom>
          <a:effectLst/>
        </p:spPr>
      </p:pic>
    </p:spTree>
    <p:extLst>
      <p:ext uri="{BB962C8B-B14F-4D97-AF65-F5344CB8AC3E}">
        <p14:creationId xmlns:p14="http://schemas.microsoft.com/office/powerpoint/2010/main" val="2172488065"/>
      </p:ext>
    </p:extLst>
  </p:cSld>
  <p:clrMap bg1="lt1" tx1="dk1" bg2="lt2" tx2="dk2" accent1="accent1" accent2="accent2" accent3="accent3" accent4="accent4" accent5="accent5" accent6="accent6" hlink="hlink" folHlink="folHlink"/>
  <p:sldLayoutIdLst>
    <p:sldLayoutId id="21474841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38B6FA7-0C05-5444-9745-9FA56FF82B63}"/>
              </a:ext>
            </a:extLst>
          </p:cNvPr>
          <p:cNvPicPr>
            <a:picLocks noChangeAspect="1"/>
          </p:cNvPicPr>
          <p:nvPr/>
        </p:nvPicPr>
        <p:blipFill rotWithShape="1">
          <a:blip r:embed="rId3"/>
          <a:srcRect t="15688"/>
          <a:stretch/>
        </p:blipFill>
        <p:spPr>
          <a:xfrm>
            <a:off x="0" y="0"/>
            <a:ext cx="12192000" cy="6857999"/>
          </a:xfrm>
          <a:prstGeom prst="rect">
            <a:avLst/>
          </a:prstGeom>
        </p:spPr>
      </p:pic>
    </p:spTree>
    <p:extLst>
      <p:ext uri="{BB962C8B-B14F-4D97-AF65-F5344CB8AC3E}">
        <p14:creationId xmlns:p14="http://schemas.microsoft.com/office/powerpoint/2010/main" val="4190510931"/>
      </p:ext>
    </p:extLst>
  </p:cSld>
  <p:clrMap bg1="lt1" tx1="dk1" bg2="lt2" tx2="dk2" accent1="accent1" accent2="accent2" accent3="accent3" accent4="accent4" accent5="accent5" accent6="accent6" hlink="hlink" folHlink="folHlink"/>
  <p:sldLayoutIdLst>
    <p:sldLayoutId id="21474841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1850366"/>
      </p:ext>
    </p:extLst>
  </p:cSld>
  <p:clrMap bg1="lt1" tx1="dk1" bg2="lt2" tx2="dk2" accent1="accent1" accent2="accent2" accent3="accent3" accent4="accent4" accent5="accent5" accent6="accent6" hlink="hlink" folHlink="folHlink"/>
  <p:sldLayoutIdLst>
    <p:sldLayoutId id="2147484068" r:id="rId1"/>
  </p:sldLayoutIdLst>
  <mc:AlternateContent xmlns:mc="http://schemas.openxmlformats.org/markup-compatibility/2006" xmlns:p14="http://schemas.microsoft.com/office/powerpoint/2010/main">
    <mc:Choice Requires="p14">
      <p:transition spd="med" p14:dur="65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BA1CB64-75CE-E04B-B8D2-1A0EA0053397}"/>
              </a:ext>
            </a:extLst>
          </p:cNvPr>
          <p:cNvPicPr>
            <a:picLocks noChangeAspect="1"/>
          </p:cNvPicPr>
          <p:nvPr/>
        </p:nvPicPr>
        <p:blipFill rotWithShape="1">
          <a:blip r:embed="rId3"/>
          <a:srcRect l="27549" r="13147"/>
          <a:stretch/>
        </p:blipFill>
        <p:spPr>
          <a:xfrm>
            <a:off x="6096000" y="1"/>
            <a:ext cx="6096000" cy="6857999"/>
          </a:xfrm>
          <a:prstGeom prst="rect">
            <a:avLst/>
          </a:prstGeom>
        </p:spPr>
      </p:pic>
    </p:spTree>
    <p:extLst>
      <p:ext uri="{BB962C8B-B14F-4D97-AF65-F5344CB8AC3E}">
        <p14:creationId xmlns:p14="http://schemas.microsoft.com/office/powerpoint/2010/main" val="22099980"/>
      </p:ext>
    </p:extLst>
  </p:cSld>
  <p:clrMap bg1="lt1" tx1="dk1" bg2="lt2" tx2="dk2" accent1="accent1" accent2="accent2" accent3="accent3" accent4="accent4" accent5="accent5" accent6="accent6" hlink="hlink" folHlink="folHlink"/>
  <p:sldLayoutIdLst>
    <p:sldLayoutId id="21474841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56275B-4A69-6043-929C-6A5D8B911CBF}"/>
              </a:ext>
            </a:extLst>
          </p:cNvPr>
          <p:cNvPicPr>
            <a:picLocks noChangeAspect="1"/>
          </p:cNvPicPr>
          <p:nvPr/>
        </p:nvPicPr>
        <p:blipFill rotWithShape="1">
          <a:blip r:embed="rId3"/>
          <a:srcRect l="32736" r="20028"/>
          <a:stretch/>
        </p:blipFill>
        <p:spPr>
          <a:xfrm>
            <a:off x="7336589" y="1"/>
            <a:ext cx="4855411" cy="6857999"/>
          </a:xfrm>
          <a:prstGeom prst="rect">
            <a:avLst/>
          </a:prstGeom>
        </p:spPr>
      </p:pic>
    </p:spTree>
    <p:extLst>
      <p:ext uri="{BB962C8B-B14F-4D97-AF65-F5344CB8AC3E}">
        <p14:creationId xmlns:p14="http://schemas.microsoft.com/office/powerpoint/2010/main" val="1560302683"/>
      </p:ext>
    </p:extLst>
  </p:cSld>
  <p:clrMap bg1="lt1" tx1="dk1" bg2="lt2" tx2="dk2" accent1="accent1" accent2="accent2" accent3="accent3" accent4="accent4" accent5="accent5" accent6="accent6" hlink="hlink" folHlink="folHlink"/>
  <p:sldLayoutIdLst>
    <p:sldLayoutId id="21474841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6239784"/>
      </p:ext>
    </p:extLst>
  </p:cSld>
  <p:clrMap bg1="lt1" tx1="dk1" bg2="lt2" tx2="dk2" accent1="accent1" accent2="accent2" accent3="accent3" accent4="accent4" accent5="accent5" accent6="accent6" hlink="hlink" folHlink="folHlink"/>
  <p:sldLayoutIdLst>
    <p:sldLayoutId id="2147484067" r:id="rId1"/>
  </p:sldLayoutIdLst>
  <mc:AlternateContent xmlns:mc="http://schemas.openxmlformats.org/markup-compatibility/2006" xmlns:p14="http://schemas.microsoft.com/office/powerpoint/2010/main">
    <mc:Choice Requires="p14">
      <p:transition spd="med" p14:dur="650">
        <p:fade/>
      </p:transition>
    </mc:Choice>
    <mc:Fallback xmlns="">
      <p:transition spd="med">
        <p:fade/>
      </p:transition>
    </mc:Fallback>
  </mc:AlternateContent>
  <p:hf hdr="0" ftr="0" dt="0"/>
  <p:txStyles>
    <p:titleStyle>
      <a:lvl1pPr algn="l" rtl="0" eaLnBrk="1" fontAlgn="base" hangingPunct="1">
        <a:spcBef>
          <a:spcPct val="0"/>
        </a:spcBef>
        <a:spcAft>
          <a:spcPct val="0"/>
        </a:spcAft>
        <a:defRPr sz="2000" b="1" kern="1200" cap="none" baseline="0">
          <a:solidFill>
            <a:srgbClr val="06557E"/>
          </a:solidFill>
          <a:latin typeface="Arial"/>
          <a:ea typeface="ＭＳ Ｐゴシック" panose="020B0600070205080204" pitchFamily="34" charset="-128"/>
          <a:cs typeface="+mj-cs"/>
        </a:defRPr>
      </a:lvl1pPr>
      <a:lvl2pPr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2pPr>
      <a:lvl3pPr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3pPr>
      <a:lvl4pPr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4pPr>
      <a:lvl5pPr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5pPr>
      <a:lvl6pPr marL="457200"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6pPr>
      <a:lvl7pPr marL="914400"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7pPr>
      <a:lvl8pPr marL="1371600"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8pPr>
      <a:lvl9pPr marL="1828800"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9pPr>
    </p:titleStyle>
    <p:bodyStyle>
      <a:lvl1pPr marL="342900" indent="-342900" algn="l" rtl="0" eaLnBrk="1" fontAlgn="base" hangingPunct="1">
        <a:spcBef>
          <a:spcPts val="2000"/>
        </a:spcBef>
        <a:spcAft>
          <a:spcPct val="0"/>
        </a:spcAft>
        <a:buClr>
          <a:srgbClr val="004976"/>
        </a:buClr>
        <a:buSzPct val="100000"/>
        <a:buFont typeface="System Font Regular"/>
        <a:buChar char="‣"/>
        <a:defRPr sz="3200" kern="1200">
          <a:solidFill>
            <a:srgbClr val="595959"/>
          </a:solidFill>
          <a:latin typeface="Arial"/>
          <a:ea typeface="ＭＳ Ｐゴシック" panose="020B0600070205080204" pitchFamily="34" charset="-128"/>
          <a:cs typeface="+mn-cs"/>
        </a:defRPr>
      </a:lvl1pPr>
      <a:lvl2pPr marL="685800" indent="-336550" algn="l" rtl="0" eaLnBrk="1" fontAlgn="base" hangingPunct="1">
        <a:spcBef>
          <a:spcPts val="600"/>
        </a:spcBef>
        <a:spcAft>
          <a:spcPct val="0"/>
        </a:spcAft>
        <a:buClr>
          <a:srgbClr val="004976"/>
        </a:buClr>
        <a:buSzPct val="100000"/>
        <a:buFont typeface="System Font Regular"/>
        <a:buChar char="‣"/>
        <a:defRPr sz="2800" kern="1200">
          <a:solidFill>
            <a:srgbClr val="595959"/>
          </a:solidFill>
          <a:latin typeface="Arial"/>
          <a:ea typeface="ＭＳ Ｐゴシック" panose="020B0600070205080204" pitchFamily="34" charset="-128"/>
          <a:cs typeface="+mn-cs"/>
        </a:defRPr>
      </a:lvl2pPr>
      <a:lvl3pPr marL="1035050" indent="-349250" algn="l" rtl="0" eaLnBrk="1" fontAlgn="base" hangingPunct="1">
        <a:spcBef>
          <a:spcPts val="600"/>
        </a:spcBef>
        <a:spcAft>
          <a:spcPct val="0"/>
        </a:spcAft>
        <a:buClr>
          <a:srgbClr val="004976"/>
        </a:buClr>
        <a:buSzPct val="100000"/>
        <a:buFont typeface="System Font Regular"/>
        <a:buChar char="‣"/>
        <a:defRPr sz="2800" kern="1200">
          <a:solidFill>
            <a:srgbClr val="595959"/>
          </a:solidFill>
          <a:latin typeface="Arial"/>
          <a:ea typeface="ＭＳ Ｐゴシック" panose="020B0600070205080204" pitchFamily="34" charset="-128"/>
          <a:cs typeface="+mn-cs"/>
        </a:defRPr>
      </a:lvl3pPr>
      <a:lvl4pPr marL="1371600" indent="-336550" algn="l" rtl="0" eaLnBrk="1" fontAlgn="base" hangingPunct="1">
        <a:spcBef>
          <a:spcPts val="600"/>
        </a:spcBef>
        <a:spcAft>
          <a:spcPct val="0"/>
        </a:spcAft>
        <a:buClr>
          <a:srgbClr val="004976"/>
        </a:buClr>
        <a:buSzPct val="100000"/>
        <a:buFont typeface="System Font Regular"/>
        <a:buChar char="‣"/>
        <a:defRPr sz="2800" kern="1200">
          <a:solidFill>
            <a:srgbClr val="595959"/>
          </a:solidFill>
          <a:latin typeface="Arial"/>
          <a:ea typeface="ＭＳ Ｐゴシック" panose="020B0600070205080204" pitchFamily="34" charset="-128"/>
          <a:cs typeface="+mn-cs"/>
        </a:defRPr>
      </a:lvl4pPr>
      <a:lvl5pPr marL="1720850" indent="-349250" algn="l" rtl="0" eaLnBrk="1" fontAlgn="base" hangingPunct="1">
        <a:spcBef>
          <a:spcPts val="600"/>
        </a:spcBef>
        <a:spcAft>
          <a:spcPct val="0"/>
        </a:spcAft>
        <a:buClr>
          <a:srgbClr val="004976"/>
        </a:buClr>
        <a:buSzPct val="100000"/>
        <a:buFont typeface="System Font Regular"/>
        <a:buChar char="‣"/>
        <a:defRPr sz="2800" kern="1200">
          <a:solidFill>
            <a:srgbClr val="595959"/>
          </a:solidFill>
          <a:latin typeface="Arial"/>
          <a:ea typeface="ＭＳ Ｐゴシック" panose="020B0600070205080204" pitchFamily="34" charset="-128"/>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32">
          <p15:clr>
            <a:srgbClr val="F26B43"/>
          </p15:clr>
        </p15:guide>
        <p15:guide id="2" pos="4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lum/>
          </a:blip>
          <a:srcRect/>
          <a:stretch>
            <a:fillRect/>
          </a:stretch>
        </a:blip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671CE103-C6C2-8C47-920D-772A69DDB091}"/>
              </a:ext>
            </a:extLst>
          </p:cNvPr>
          <p:cNvSpPr>
            <a:spLocks noGrp="1"/>
          </p:cNvSpPr>
          <p:nvPr>
            <p:ph type="sldNum" sz="quarter" idx="4"/>
          </p:nvPr>
        </p:nvSpPr>
        <p:spPr>
          <a:xfrm>
            <a:off x="10051711" y="6205937"/>
            <a:ext cx="575733" cy="331932"/>
          </a:xfrm>
          <a:prstGeom prst="rect">
            <a:avLst/>
          </a:prstGeom>
        </p:spPr>
        <p:txBody>
          <a:bodyPr vert="horz" wrap="square" lIns="91440" tIns="45720" rIns="91440" bIns="0" numCol="1" anchor="b" anchorCtr="0" compatLnSpc="1">
            <a:prstTxWarp prst="textNoShape">
              <a:avLst/>
            </a:prstTxWarp>
          </a:bodyPr>
          <a:lstStyle>
            <a:lvl1pPr algn="r">
              <a:defRPr sz="1200">
                <a:solidFill>
                  <a:srgbClr val="06557E"/>
                </a:solidFill>
              </a:defRPr>
            </a:lvl1pPr>
          </a:lstStyle>
          <a:p>
            <a:fld id="{E8CA2EAC-0CD8-0D4E-880D-C349C0AE03A4}" type="slidenum">
              <a:rPr lang="en-US" altLang="en-US" smtClean="0"/>
              <a:pPr/>
              <a:t>‹#›</a:t>
            </a:fld>
            <a:endParaRPr lang="en-US" altLang="en-US" dirty="0"/>
          </a:p>
        </p:txBody>
      </p:sp>
      <p:sp>
        <p:nvSpPr>
          <p:cNvPr id="10" name="Date Placeholder 9">
            <a:extLst>
              <a:ext uri="{FF2B5EF4-FFF2-40B4-BE49-F238E27FC236}">
                <a16:creationId xmlns:a16="http://schemas.microsoft.com/office/drawing/2014/main" id="{7C9A04C5-EA8C-164E-A2DE-8877C8E01B4B}"/>
              </a:ext>
            </a:extLst>
          </p:cNvPr>
          <p:cNvSpPr>
            <a:spLocks noGrp="1"/>
          </p:cNvSpPr>
          <p:nvPr>
            <p:ph type="dt" sz="half" idx="2"/>
          </p:nvPr>
        </p:nvSpPr>
        <p:spPr>
          <a:xfrm>
            <a:off x="7734450" y="6205937"/>
            <a:ext cx="2251671" cy="331932"/>
          </a:xfrm>
          <a:prstGeom prst="rect">
            <a:avLst/>
          </a:prstGeom>
        </p:spPr>
        <p:txBody>
          <a:bodyPr vert="horz" wrap="square" lIns="91440" tIns="45720" rIns="91440" bIns="0" numCol="1" anchor="b" anchorCtr="0" compatLnSpc="1">
            <a:prstTxWarp prst="textNoShape">
              <a:avLst/>
            </a:prstTxWarp>
          </a:bodyPr>
          <a:lstStyle>
            <a:lvl1pPr algn="r">
              <a:defRPr sz="1200" spc="0">
                <a:solidFill>
                  <a:srgbClr val="06557E"/>
                </a:solidFill>
              </a:defRPr>
            </a:lvl1pPr>
          </a:lstStyle>
          <a:p>
            <a:fld id="{362B50CB-65A0-E440-8EF3-948B315AB88C}" type="datetime4">
              <a:rPr lang="en-US" altLang="en-US" smtClean="0"/>
              <a:t>July 12, 2022</a:t>
            </a:fld>
            <a:endParaRPr lang="en-US" altLang="en-US" dirty="0"/>
          </a:p>
        </p:txBody>
      </p:sp>
      <p:sp>
        <p:nvSpPr>
          <p:cNvPr id="11" name="Footer Placeholder 10">
            <a:extLst>
              <a:ext uri="{FF2B5EF4-FFF2-40B4-BE49-F238E27FC236}">
                <a16:creationId xmlns:a16="http://schemas.microsoft.com/office/drawing/2014/main" id="{BADF6891-BF7B-D44B-A7AD-8B1C779F3EF0}"/>
              </a:ext>
            </a:extLst>
          </p:cNvPr>
          <p:cNvSpPr>
            <a:spLocks noGrp="1"/>
          </p:cNvSpPr>
          <p:nvPr>
            <p:ph type="ftr" sz="quarter" idx="3"/>
          </p:nvPr>
        </p:nvSpPr>
        <p:spPr>
          <a:xfrm>
            <a:off x="1525541" y="6205937"/>
            <a:ext cx="6143319" cy="331932"/>
          </a:xfrm>
          <a:prstGeom prst="rect">
            <a:avLst/>
          </a:prstGeom>
        </p:spPr>
        <p:txBody>
          <a:bodyPr vert="horz" lIns="91440" tIns="45720" rIns="91440" bIns="0" rtlCol="0" anchor="b" anchorCtr="0"/>
          <a:lstStyle>
            <a:lvl1pPr algn="r" fontAlgn="auto">
              <a:spcBef>
                <a:spcPts val="0"/>
              </a:spcBef>
              <a:spcAft>
                <a:spcPts val="0"/>
              </a:spcAft>
              <a:defRPr sz="1200" smtClean="0">
                <a:solidFill>
                  <a:srgbClr val="06557E"/>
                </a:solidFill>
                <a:latin typeface="+mn-lt"/>
                <a:ea typeface="+mn-ea"/>
              </a:defRPr>
            </a:lvl1pPr>
          </a:lstStyle>
          <a:p>
            <a:pPr>
              <a:defRPr/>
            </a:pPr>
            <a:r>
              <a:rPr lang="en-US" dirty="0"/>
              <a:t>Name of Presentation</a:t>
            </a:r>
          </a:p>
        </p:txBody>
      </p:sp>
      <p:sp>
        <p:nvSpPr>
          <p:cNvPr id="6" name="Rectangle 5">
            <a:extLst>
              <a:ext uri="{FF2B5EF4-FFF2-40B4-BE49-F238E27FC236}">
                <a16:creationId xmlns:a16="http://schemas.microsoft.com/office/drawing/2014/main" id="{25D2240F-747A-1147-AEAD-A0C4DA9D89BF}"/>
              </a:ext>
            </a:extLst>
          </p:cNvPr>
          <p:cNvSpPr/>
          <p:nvPr/>
        </p:nvSpPr>
        <p:spPr>
          <a:xfrm>
            <a:off x="774700" y="0"/>
            <a:ext cx="10642600" cy="87086"/>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 </a:t>
            </a:r>
          </a:p>
        </p:txBody>
      </p:sp>
      <p:sp>
        <p:nvSpPr>
          <p:cNvPr id="8" name="Rectangle 7">
            <a:extLst>
              <a:ext uri="{FF2B5EF4-FFF2-40B4-BE49-F238E27FC236}">
                <a16:creationId xmlns:a16="http://schemas.microsoft.com/office/drawing/2014/main" id="{6EB17946-7E97-EA43-8A57-8DEF85D1C519}"/>
              </a:ext>
            </a:extLst>
          </p:cNvPr>
          <p:cNvSpPr/>
          <p:nvPr/>
        </p:nvSpPr>
        <p:spPr>
          <a:xfrm>
            <a:off x="11609711" y="5708405"/>
            <a:ext cx="582291" cy="992458"/>
          </a:xfrm>
          <a:prstGeom prst="rect">
            <a:avLst/>
          </a:prstGeom>
          <a:solidFill>
            <a:srgbClr val="ED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 </a:t>
            </a:r>
          </a:p>
        </p:txBody>
      </p:sp>
    </p:spTree>
    <p:extLst>
      <p:ext uri="{BB962C8B-B14F-4D97-AF65-F5344CB8AC3E}">
        <p14:creationId xmlns:p14="http://schemas.microsoft.com/office/powerpoint/2010/main" val="3327166393"/>
      </p:ext>
    </p:extLst>
  </p:cSld>
  <p:clrMap bg1="lt1" tx1="dk1" bg2="lt2" tx2="dk2" accent1="accent1" accent2="accent2" accent3="accent3" accent4="accent4" accent5="accent5" accent6="accent6" hlink="hlink" folHlink="folHlink"/>
  <p:sldLayoutIdLst>
    <p:sldLayoutId id="2147484069" r:id="rId1"/>
    <p:sldLayoutId id="2147484191" r:id="rId2"/>
    <p:sldLayoutId id="2147484192" r:id="rId3"/>
    <p:sldLayoutId id="2147484193" r:id="rId4"/>
  </p:sldLayoutIdLst>
  <mc:AlternateContent xmlns:mc="http://schemas.openxmlformats.org/markup-compatibility/2006" xmlns:p14="http://schemas.microsoft.com/office/powerpoint/2010/main">
    <mc:Choice Requires="p14">
      <p:transition spd="med" p14:dur="650">
        <p:fade/>
      </p:transition>
    </mc:Choice>
    <mc:Fallback xmlns="">
      <p:transition spd="med">
        <p:fade/>
      </p:transition>
    </mc:Fallback>
  </mc:AlternateContent>
  <p:hf hdr="0" ftr="0" dt="0"/>
  <p:txStyles>
    <p:titleStyle>
      <a:lvl1pPr algn="l" rtl="0" eaLnBrk="1" fontAlgn="base" hangingPunct="1">
        <a:spcBef>
          <a:spcPct val="0"/>
        </a:spcBef>
        <a:spcAft>
          <a:spcPct val="0"/>
        </a:spcAft>
        <a:defRPr sz="2000" b="1" kern="1200" cap="none" baseline="0">
          <a:solidFill>
            <a:srgbClr val="06557E"/>
          </a:solidFill>
          <a:latin typeface="Arial"/>
          <a:ea typeface="ＭＳ Ｐゴシック" panose="020B0600070205080204" pitchFamily="34" charset="-128"/>
          <a:cs typeface="+mj-cs"/>
        </a:defRPr>
      </a:lvl1pPr>
      <a:lvl2pPr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2pPr>
      <a:lvl3pPr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3pPr>
      <a:lvl4pPr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4pPr>
      <a:lvl5pPr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5pPr>
      <a:lvl6pPr marL="457200"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6pPr>
      <a:lvl7pPr marL="914400"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7pPr>
      <a:lvl8pPr marL="1371600"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8pPr>
      <a:lvl9pPr marL="1828800"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9pPr>
    </p:titleStyle>
    <p:bodyStyle>
      <a:lvl1pPr marL="342900" indent="-342900" algn="l" rtl="0" eaLnBrk="1" fontAlgn="base" hangingPunct="1">
        <a:spcBef>
          <a:spcPts val="2000"/>
        </a:spcBef>
        <a:spcAft>
          <a:spcPct val="0"/>
        </a:spcAft>
        <a:buClr>
          <a:srgbClr val="004976"/>
        </a:buClr>
        <a:buSzPct val="100000"/>
        <a:buFont typeface="System Font Regular"/>
        <a:buChar char="‣"/>
        <a:defRPr sz="3200" kern="1200">
          <a:solidFill>
            <a:srgbClr val="595959"/>
          </a:solidFill>
          <a:latin typeface="Arial"/>
          <a:ea typeface="ＭＳ Ｐゴシック" panose="020B0600070205080204" pitchFamily="34" charset="-128"/>
          <a:cs typeface="+mn-cs"/>
        </a:defRPr>
      </a:lvl1pPr>
      <a:lvl2pPr marL="685800" indent="-336550" algn="l" rtl="0" eaLnBrk="1" fontAlgn="base" hangingPunct="1">
        <a:spcBef>
          <a:spcPts val="600"/>
        </a:spcBef>
        <a:spcAft>
          <a:spcPct val="0"/>
        </a:spcAft>
        <a:buClr>
          <a:srgbClr val="004976"/>
        </a:buClr>
        <a:buSzPct val="100000"/>
        <a:buFont typeface="System Font Regular"/>
        <a:buChar char="‣"/>
        <a:defRPr sz="2800" kern="1200">
          <a:solidFill>
            <a:srgbClr val="595959"/>
          </a:solidFill>
          <a:latin typeface="Arial"/>
          <a:ea typeface="ＭＳ Ｐゴシック" panose="020B0600070205080204" pitchFamily="34" charset="-128"/>
          <a:cs typeface="+mn-cs"/>
        </a:defRPr>
      </a:lvl2pPr>
      <a:lvl3pPr marL="1035050" indent="-349250" algn="l" rtl="0" eaLnBrk="1" fontAlgn="base" hangingPunct="1">
        <a:spcBef>
          <a:spcPts val="600"/>
        </a:spcBef>
        <a:spcAft>
          <a:spcPct val="0"/>
        </a:spcAft>
        <a:buClr>
          <a:srgbClr val="004976"/>
        </a:buClr>
        <a:buSzPct val="100000"/>
        <a:buFont typeface="System Font Regular"/>
        <a:buChar char="‣"/>
        <a:defRPr sz="2800" kern="1200">
          <a:solidFill>
            <a:srgbClr val="595959"/>
          </a:solidFill>
          <a:latin typeface="Arial"/>
          <a:ea typeface="ＭＳ Ｐゴシック" panose="020B0600070205080204" pitchFamily="34" charset="-128"/>
          <a:cs typeface="+mn-cs"/>
        </a:defRPr>
      </a:lvl3pPr>
      <a:lvl4pPr marL="1371600" indent="-336550" algn="l" rtl="0" eaLnBrk="1" fontAlgn="base" hangingPunct="1">
        <a:spcBef>
          <a:spcPts val="600"/>
        </a:spcBef>
        <a:spcAft>
          <a:spcPct val="0"/>
        </a:spcAft>
        <a:buClr>
          <a:srgbClr val="004976"/>
        </a:buClr>
        <a:buSzPct val="100000"/>
        <a:buFont typeface="System Font Regular"/>
        <a:buChar char="‣"/>
        <a:defRPr sz="2800" kern="1200">
          <a:solidFill>
            <a:srgbClr val="595959"/>
          </a:solidFill>
          <a:latin typeface="Arial"/>
          <a:ea typeface="ＭＳ Ｐゴシック" panose="020B0600070205080204" pitchFamily="34" charset="-128"/>
          <a:cs typeface="+mn-cs"/>
        </a:defRPr>
      </a:lvl4pPr>
      <a:lvl5pPr marL="1720850" indent="-349250" algn="l" rtl="0" eaLnBrk="1" fontAlgn="base" hangingPunct="1">
        <a:spcBef>
          <a:spcPts val="600"/>
        </a:spcBef>
        <a:spcAft>
          <a:spcPct val="0"/>
        </a:spcAft>
        <a:buClr>
          <a:srgbClr val="004976"/>
        </a:buClr>
        <a:buSzPct val="100000"/>
        <a:buFont typeface="System Font Regular"/>
        <a:buChar char="‣"/>
        <a:defRPr sz="2800" kern="1200">
          <a:solidFill>
            <a:srgbClr val="595959"/>
          </a:solidFill>
          <a:latin typeface="Arial"/>
          <a:ea typeface="ＭＳ Ｐゴシック" panose="020B0600070205080204" pitchFamily="34" charset="-128"/>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04">
          <p15:clr>
            <a:srgbClr val="F26B43"/>
          </p15:clr>
        </p15:guide>
        <p15:guide id="2" pos="480">
          <p15:clr>
            <a:srgbClr val="F26B43"/>
          </p15:clr>
        </p15:guide>
        <p15:guide id="3" pos="7200">
          <p15:clr>
            <a:srgbClr val="F26B43"/>
          </p15:clr>
        </p15:guide>
        <p15:guide id="4" orient="horz" pos="3720">
          <p15:clr>
            <a:srgbClr val="F26B43"/>
          </p15:clr>
        </p15:guide>
        <p15:guide id="5" orient="horz" pos="38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F13119DA-947D-C046-B2A3-8074B5645A7A}"/>
              </a:ext>
            </a:extLst>
          </p:cNvPr>
          <p:cNvSpPr>
            <a:spLocks noGrp="1"/>
          </p:cNvSpPr>
          <p:nvPr>
            <p:ph type="sldNum" sz="quarter" idx="4"/>
          </p:nvPr>
        </p:nvSpPr>
        <p:spPr>
          <a:xfrm>
            <a:off x="10051711" y="6205937"/>
            <a:ext cx="575733" cy="331932"/>
          </a:xfrm>
          <a:prstGeom prst="rect">
            <a:avLst/>
          </a:prstGeom>
        </p:spPr>
        <p:txBody>
          <a:bodyPr vert="horz" wrap="square" lIns="91440" tIns="45720" rIns="91440" bIns="0" numCol="1" anchor="b" anchorCtr="0" compatLnSpc="1">
            <a:prstTxWarp prst="textNoShape">
              <a:avLst/>
            </a:prstTxWarp>
          </a:bodyPr>
          <a:lstStyle>
            <a:lvl1pPr algn="r">
              <a:defRPr sz="1200">
                <a:solidFill>
                  <a:schemeClr val="bg1"/>
                </a:solidFill>
              </a:defRPr>
            </a:lvl1pPr>
          </a:lstStyle>
          <a:p>
            <a:fld id="{E8CA2EAC-0CD8-0D4E-880D-C349C0AE03A4}" type="slidenum">
              <a:rPr lang="en-US" altLang="en-US" smtClean="0"/>
              <a:pPr/>
              <a:t>‹#›</a:t>
            </a:fld>
            <a:endParaRPr lang="en-US" altLang="en-US" dirty="0"/>
          </a:p>
        </p:txBody>
      </p:sp>
      <p:sp>
        <p:nvSpPr>
          <p:cNvPr id="10" name="Date Placeholder 9">
            <a:extLst>
              <a:ext uri="{FF2B5EF4-FFF2-40B4-BE49-F238E27FC236}">
                <a16:creationId xmlns:a16="http://schemas.microsoft.com/office/drawing/2014/main" id="{8EFB30C6-592D-7345-B091-A40ABE09DECE}"/>
              </a:ext>
            </a:extLst>
          </p:cNvPr>
          <p:cNvSpPr>
            <a:spLocks noGrp="1"/>
          </p:cNvSpPr>
          <p:nvPr>
            <p:ph type="dt" sz="half" idx="2"/>
          </p:nvPr>
        </p:nvSpPr>
        <p:spPr>
          <a:xfrm>
            <a:off x="7734450" y="6205937"/>
            <a:ext cx="2251671" cy="331932"/>
          </a:xfrm>
          <a:prstGeom prst="rect">
            <a:avLst/>
          </a:prstGeom>
        </p:spPr>
        <p:txBody>
          <a:bodyPr vert="horz" wrap="square" lIns="91440" tIns="45720" rIns="91440" bIns="0" numCol="1" anchor="b" anchorCtr="0" compatLnSpc="1">
            <a:prstTxWarp prst="textNoShape">
              <a:avLst/>
            </a:prstTxWarp>
          </a:bodyPr>
          <a:lstStyle>
            <a:lvl1pPr algn="r">
              <a:defRPr sz="1200" spc="0">
                <a:solidFill>
                  <a:schemeClr val="bg1"/>
                </a:solidFill>
              </a:defRPr>
            </a:lvl1pPr>
          </a:lstStyle>
          <a:p>
            <a:fld id="{362B50CB-65A0-E440-8EF3-948B315AB88C}" type="datetime4">
              <a:rPr lang="en-US" altLang="en-US" smtClean="0"/>
              <a:pPr/>
              <a:t>July 12, 2022</a:t>
            </a:fld>
            <a:endParaRPr lang="en-US" altLang="en-US" dirty="0"/>
          </a:p>
        </p:txBody>
      </p:sp>
      <p:sp>
        <p:nvSpPr>
          <p:cNvPr id="11" name="Footer Placeholder 10">
            <a:extLst>
              <a:ext uri="{FF2B5EF4-FFF2-40B4-BE49-F238E27FC236}">
                <a16:creationId xmlns:a16="http://schemas.microsoft.com/office/drawing/2014/main" id="{57D1D21E-46C1-264A-8618-907328EE0AB5}"/>
              </a:ext>
            </a:extLst>
          </p:cNvPr>
          <p:cNvSpPr>
            <a:spLocks noGrp="1"/>
          </p:cNvSpPr>
          <p:nvPr>
            <p:ph type="ftr" sz="quarter" idx="3"/>
          </p:nvPr>
        </p:nvSpPr>
        <p:spPr>
          <a:xfrm>
            <a:off x="1525541" y="6205937"/>
            <a:ext cx="6143319" cy="331932"/>
          </a:xfrm>
          <a:prstGeom prst="rect">
            <a:avLst/>
          </a:prstGeom>
        </p:spPr>
        <p:txBody>
          <a:bodyPr vert="horz" lIns="91440" tIns="45720" rIns="91440" bIns="0" rtlCol="0" anchor="b" anchorCtr="0"/>
          <a:lstStyle>
            <a:lvl1pPr algn="r" fontAlgn="auto">
              <a:spcBef>
                <a:spcPts val="0"/>
              </a:spcBef>
              <a:spcAft>
                <a:spcPts val="0"/>
              </a:spcAft>
              <a:defRPr sz="1200" smtClean="0">
                <a:solidFill>
                  <a:schemeClr val="bg1"/>
                </a:solidFill>
                <a:latin typeface="+mn-lt"/>
                <a:ea typeface="+mn-ea"/>
              </a:defRPr>
            </a:lvl1pPr>
          </a:lstStyle>
          <a:p>
            <a:pPr>
              <a:defRPr/>
            </a:pPr>
            <a:r>
              <a:rPr lang="en-US"/>
              <a:t>Name of Presentation</a:t>
            </a:r>
            <a:endParaRPr lang="en-US" dirty="0"/>
          </a:p>
        </p:txBody>
      </p:sp>
      <p:sp>
        <p:nvSpPr>
          <p:cNvPr id="12" name="Rectangle 11">
            <a:extLst>
              <a:ext uri="{FF2B5EF4-FFF2-40B4-BE49-F238E27FC236}">
                <a16:creationId xmlns:a16="http://schemas.microsoft.com/office/drawing/2014/main" id="{109DA5DD-154C-964B-9CCA-9B907CC1BEC8}"/>
              </a:ext>
            </a:extLst>
          </p:cNvPr>
          <p:cNvSpPr/>
          <p:nvPr/>
        </p:nvSpPr>
        <p:spPr>
          <a:xfrm>
            <a:off x="774700" y="0"/>
            <a:ext cx="10642600" cy="87086"/>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 </a:t>
            </a:r>
          </a:p>
        </p:txBody>
      </p:sp>
    </p:spTree>
    <p:extLst>
      <p:ext uri="{BB962C8B-B14F-4D97-AF65-F5344CB8AC3E}">
        <p14:creationId xmlns:p14="http://schemas.microsoft.com/office/powerpoint/2010/main" val="2056187245"/>
      </p:ext>
    </p:extLst>
  </p:cSld>
  <p:clrMap bg1="lt1" tx1="dk1" bg2="lt2" tx2="dk2" accent1="accent1" accent2="accent2" accent3="accent3" accent4="accent4" accent5="accent5" accent6="accent6" hlink="hlink" folHlink="folHlink"/>
  <p:sldLayoutIdLst>
    <p:sldLayoutId id="2147484071" r:id="rId1"/>
  </p:sldLayoutIdLst>
  <mc:AlternateContent xmlns:mc="http://schemas.openxmlformats.org/markup-compatibility/2006" xmlns:p14="http://schemas.microsoft.com/office/powerpoint/2010/main">
    <mc:Choice Requires="p14">
      <p:transition spd="med" p14:dur="65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EDF0F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09DA5DD-154C-964B-9CCA-9B907CC1BEC8}"/>
              </a:ext>
            </a:extLst>
          </p:cNvPr>
          <p:cNvSpPr/>
          <p:nvPr/>
        </p:nvSpPr>
        <p:spPr>
          <a:xfrm>
            <a:off x="1" y="2"/>
            <a:ext cx="4876800" cy="6857999"/>
          </a:xfrm>
          <a:prstGeom prst="rect">
            <a:avLst/>
          </a:prstGeom>
          <a:solidFill>
            <a:srgbClr val="0655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 </a:t>
            </a:r>
          </a:p>
        </p:txBody>
      </p:sp>
    </p:spTree>
    <p:extLst>
      <p:ext uri="{BB962C8B-B14F-4D97-AF65-F5344CB8AC3E}">
        <p14:creationId xmlns:p14="http://schemas.microsoft.com/office/powerpoint/2010/main" val="1579401160"/>
      </p:ext>
    </p:extLst>
  </p:cSld>
  <p:clrMap bg1="lt1" tx1="dk1" bg2="lt2" tx2="dk2" accent1="accent1" accent2="accent2" accent3="accent3" accent4="accent4" accent5="accent5" accent6="accent6" hlink="hlink" folHlink="folHlink"/>
  <p:sldLayoutIdLst>
    <p:sldLayoutId id="2147484105" r:id="rId1"/>
  </p:sldLayoutIdLst>
  <mc:AlternateContent xmlns:mc="http://schemas.openxmlformats.org/markup-compatibility/2006" xmlns:p14="http://schemas.microsoft.com/office/powerpoint/2010/main">
    <mc:Choice Requires="p14">
      <p:transition spd="med" p14:dur="65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EDF0F2"/>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7ED40036-7472-0A47-B7AE-7C1FBC86E08A}"/>
              </a:ext>
            </a:extLst>
          </p:cNvPr>
          <p:cNvSpPr/>
          <p:nvPr/>
        </p:nvSpPr>
        <p:spPr>
          <a:xfrm rot="5400000">
            <a:off x="-298213" y="298217"/>
            <a:ext cx="6857999" cy="6261569"/>
          </a:xfrm>
          <a:custGeom>
            <a:avLst/>
            <a:gdLst>
              <a:gd name="connsiteX0" fmla="*/ 0 w 6857999"/>
              <a:gd name="connsiteY0" fmla="*/ 4696177 h 4696177"/>
              <a:gd name="connsiteX1" fmla="*/ 0 w 6857999"/>
              <a:gd name="connsiteY1" fmla="*/ 124178 h 4696177"/>
              <a:gd name="connsiteX2" fmla="*/ 3267318 w 6857999"/>
              <a:gd name="connsiteY2" fmla="*/ 124178 h 4696177"/>
              <a:gd name="connsiteX3" fmla="*/ 3429000 w 6857999"/>
              <a:gd name="connsiteY3" fmla="*/ 0 h 4696177"/>
              <a:gd name="connsiteX4" fmla="*/ 3590681 w 6857999"/>
              <a:gd name="connsiteY4" fmla="*/ 124178 h 4696177"/>
              <a:gd name="connsiteX5" fmla="*/ 6857999 w 6857999"/>
              <a:gd name="connsiteY5" fmla="*/ 124178 h 4696177"/>
              <a:gd name="connsiteX6" fmla="*/ 6857999 w 6857999"/>
              <a:gd name="connsiteY6" fmla="*/ 4696177 h 469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7999" h="4696177">
                <a:moveTo>
                  <a:pt x="0" y="4696177"/>
                </a:moveTo>
                <a:lnTo>
                  <a:pt x="0" y="124178"/>
                </a:lnTo>
                <a:lnTo>
                  <a:pt x="3267318" y="124178"/>
                </a:lnTo>
                <a:lnTo>
                  <a:pt x="3429000" y="0"/>
                </a:lnTo>
                <a:lnTo>
                  <a:pt x="3590681" y="124178"/>
                </a:lnTo>
                <a:lnTo>
                  <a:pt x="6857999" y="124178"/>
                </a:lnTo>
                <a:lnTo>
                  <a:pt x="6857999" y="4696177"/>
                </a:lnTo>
                <a:close/>
              </a:path>
            </a:pathLst>
          </a:custGeom>
          <a:solidFill>
            <a:srgbClr val="0655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891647427"/>
      </p:ext>
    </p:extLst>
  </p:cSld>
  <p:clrMap bg1="lt1" tx1="dk1" bg2="lt2" tx2="dk2" accent1="accent1" accent2="accent2" accent3="accent3" accent4="accent4" accent5="accent5" accent6="accent6" hlink="hlink" folHlink="folHlink"/>
  <p:sldLayoutIdLst>
    <p:sldLayoutId id="2147484075" r:id="rId1"/>
  </p:sldLayoutIdLst>
  <mc:AlternateContent xmlns:mc="http://schemas.openxmlformats.org/markup-compatibility/2006" xmlns:p14="http://schemas.microsoft.com/office/powerpoint/2010/main">
    <mc:Choice Requires="p14">
      <p:transition spd="med" p14:dur="65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EDF0F2"/>
        </a:solid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F13119DA-947D-C046-B2A3-8074B5645A7A}"/>
              </a:ext>
            </a:extLst>
          </p:cNvPr>
          <p:cNvSpPr>
            <a:spLocks noGrp="1"/>
          </p:cNvSpPr>
          <p:nvPr>
            <p:ph type="sldNum" sz="quarter" idx="4"/>
          </p:nvPr>
        </p:nvSpPr>
        <p:spPr>
          <a:xfrm>
            <a:off x="10735652" y="6205937"/>
            <a:ext cx="575733" cy="331932"/>
          </a:xfrm>
          <a:prstGeom prst="rect">
            <a:avLst/>
          </a:prstGeom>
        </p:spPr>
        <p:txBody>
          <a:bodyPr vert="horz" wrap="square" lIns="91440" tIns="45720" rIns="91440" bIns="0" numCol="1" anchor="b" anchorCtr="0" compatLnSpc="1">
            <a:prstTxWarp prst="textNoShape">
              <a:avLst/>
            </a:prstTxWarp>
          </a:bodyPr>
          <a:lstStyle>
            <a:lvl1pPr algn="r">
              <a:defRPr sz="1200">
                <a:solidFill>
                  <a:schemeClr val="bg1"/>
                </a:solidFill>
              </a:defRPr>
            </a:lvl1pPr>
          </a:lstStyle>
          <a:p>
            <a:fld id="{E8CA2EAC-0CD8-0D4E-880D-C349C0AE03A4}" type="slidenum">
              <a:rPr lang="en-US" altLang="en-US" smtClean="0"/>
              <a:pPr/>
              <a:t>‹#›</a:t>
            </a:fld>
            <a:endParaRPr lang="en-US" altLang="en-US" dirty="0"/>
          </a:p>
        </p:txBody>
      </p:sp>
      <p:pic>
        <p:nvPicPr>
          <p:cNvPr id="3" name="Picture 2">
            <a:extLst>
              <a:ext uri="{FF2B5EF4-FFF2-40B4-BE49-F238E27FC236}">
                <a16:creationId xmlns:a16="http://schemas.microsoft.com/office/drawing/2014/main" id="{7A828CBB-793F-6947-8E97-B1C92992B955}"/>
              </a:ext>
            </a:extLst>
          </p:cNvPr>
          <p:cNvPicPr preferRelativeResize="0">
            <a:picLocks/>
          </p:cNvPicPr>
          <p:nvPr/>
        </p:nvPicPr>
        <p:blipFill rotWithShape="1">
          <a:blip r:embed="rId3"/>
          <a:srcRect t="8824" r="2401" b="8824"/>
          <a:stretch/>
        </p:blipFill>
        <p:spPr>
          <a:xfrm>
            <a:off x="0" y="0"/>
            <a:ext cx="12192000" cy="6858000"/>
          </a:xfrm>
          <a:prstGeom prst="rect">
            <a:avLst/>
          </a:prstGeom>
        </p:spPr>
      </p:pic>
    </p:spTree>
    <p:extLst>
      <p:ext uri="{BB962C8B-B14F-4D97-AF65-F5344CB8AC3E}">
        <p14:creationId xmlns:p14="http://schemas.microsoft.com/office/powerpoint/2010/main" val="1196169481"/>
      </p:ext>
    </p:extLst>
  </p:cSld>
  <p:clrMap bg1="lt1" tx1="dk1" bg2="lt2" tx2="dk2" accent1="accent1" accent2="accent2" accent3="accent3" accent4="accent4" accent5="accent5" accent6="accent6" hlink="hlink" folHlink="folHlink"/>
  <p:sldLayoutIdLst>
    <p:sldLayoutId id="2147484086" r:id="rId1"/>
  </p:sldLayoutIdLst>
  <mc:AlternateContent xmlns:mc="http://schemas.openxmlformats.org/markup-compatibility/2006" xmlns:p14="http://schemas.microsoft.com/office/powerpoint/2010/main">
    <mc:Choice Requires="p14">
      <p:transition spd="med" p14:dur="65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200">
          <p15:clr>
            <a:srgbClr val="F26B43"/>
          </p15:clr>
        </p15:guide>
        <p15:guide id="2" orient="horz" pos="3912">
          <p15:clr>
            <a:srgbClr val="F26B43"/>
          </p15:clr>
        </p15:guide>
        <p15:guide id="3" orient="horz" pos="384">
          <p15:clr>
            <a:srgbClr val="F26B43"/>
          </p15:clr>
        </p15:guide>
        <p15:guide id="4" pos="48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533A7B-9BD9-B948-931D-3DD15CD53D4E}"/>
              </a:ext>
            </a:extLst>
          </p:cNvPr>
          <p:cNvPicPr>
            <a:picLocks noChangeAspect="1"/>
          </p:cNvPicPr>
          <p:nvPr/>
        </p:nvPicPr>
        <p:blipFill rotWithShape="1">
          <a:blip r:embed="rId3"/>
          <a:srcRect l="-2998" t="2008" r="37046" b="12866"/>
          <a:stretch/>
        </p:blipFill>
        <p:spPr>
          <a:xfrm>
            <a:off x="-609600" y="-342900"/>
            <a:ext cx="13411200" cy="7543800"/>
          </a:xfrm>
          <a:prstGeom prst="rect">
            <a:avLst/>
          </a:prstGeom>
        </p:spPr>
      </p:pic>
    </p:spTree>
    <p:extLst>
      <p:ext uri="{BB962C8B-B14F-4D97-AF65-F5344CB8AC3E}">
        <p14:creationId xmlns:p14="http://schemas.microsoft.com/office/powerpoint/2010/main" val="2510621440"/>
      </p:ext>
    </p:extLst>
  </p:cSld>
  <p:clrMap bg1="lt1" tx1="dk1" bg2="lt2" tx2="dk2" accent1="accent1" accent2="accent2" accent3="accent3" accent4="accent4" accent5="accent5" accent6="accent6" hlink="hlink" folHlink="folHlink"/>
  <p:sldLayoutIdLst>
    <p:sldLayoutId id="21474841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hyperlink" Target="mailto:csba@csba.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2F7D51-49DD-CBDF-63B1-69A4F5E9974B}"/>
              </a:ext>
            </a:extLst>
          </p:cNvPr>
          <p:cNvSpPr txBox="1"/>
          <p:nvPr/>
        </p:nvSpPr>
        <p:spPr>
          <a:xfrm>
            <a:off x="735294" y="1717705"/>
            <a:ext cx="10721412" cy="2554545"/>
          </a:xfrm>
          <a:prstGeom prst="rect">
            <a:avLst/>
          </a:prstGeom>
          <a:noFill/>
        </p:spPr>
        <p:txBody>
          <a:bodyPr wrap="square" rtlCol="0">
            <a:spAutoFit/>
          </a:bodyPr>
          <a:lstStyle/>
          <a:p>
            <a:pPr algn="ctr"/>
            <a:r>
              <a:rPr lang="en-US" sz="3200" b="1" dirty="0">
                <a:solidFill>
                  <a:schemeClr val="bg1"/>
                </a:solidFill>
              </a:rPr>
              <a:t>Unprecedented Times, Unprecedented Responses: How California’s Schools Are Using Federal COVID-19 Relief Funds</a:t>
            </a:r>
          </a:p>
          <a:p>
            <a:pPr algn="ctr"/>
            <a:endParaRPr lang="en-US" sz="3200" dirty="0">
              <a:solidFill>
                <a:schemeClr val="bg1"/>
              </a:solidFill>
            </a:endParaRPr>
          </a:p>
          <a:p>
            <a:pPr algn="ctr"/>
            <a:r>
              <a:rPr lang="en-US" sz="3200" dirty="0">
                <a:solidFill>
                  <a:schemeClr val="bg1"/>
                </a:solidFill>
              </a:rPr>
              <a:t>July 12, 2022</a:t>
            </a:r>
          </a:p>
        </p:txBody>
      </p:sp>
    </p:spTree>
    <p:extLst>
      <p:ext uri="{BB962C8B-B14F-4D97-AF65-F5344CB8AC3E}">
        <p14:creationId xmlns:p14="http://schemas.microsoft.com/office/powerpoint/2010/main" val="3769504721"/>
      </p:ext>
    </p:extLst>
  </p:cSld>
  <p:clrMapOvr>
    <a:masterClrMapping/>
  </p:clrMapOvr>
  <mc:AlternateContent xmlns:mc="http://schemas.openxmlformats.org/markup-compatibility/2006" xmlns:p14="http://schemas.microsoft.com/office/powerpoint/2010/main">
    <mc:Choice Requires="p14">
      <p:transition spd="med" p14:dur="65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3CE4F4-A4B5-45D6-A5DB-A56001FB5500}"/>
              </a:ext>
            </a:extLst>
          </p:cNvPr>
          <p:cNvSpPr txBox="1"/>
          <p:nvPr/>
        </p:nvSpPr>
        <p:spPr>
          <a:xfrm>
            <a:off x="537951" y="1051078"/>
            <a:ext cx="10940089" cy="587853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These reports tell us what LEAs have spent, NOT what they have plans to spend.</a:t>
            </a:r>
          </a:p>
          <a:p>
            <a:endParaRPr lang="en-US" sz="2200" dirty="0"/>
          </a:p>
          <a:p>
            <a:pPr marL="285750" indent="-285750">
              <a:buFont typeface="Arial" panose="020B0604020202020204" pitchFamily="34" charset="0"/>
              <a:buChar char="•"/>
            </a:pPr>
            <a:r>
              <a:rPr lang="en-US" sz="2200" b="1" dirty="0"/>
              <a:t>Broader spending categories enable local decision making with funds but also make it difficult to discern more fine-grained expenses.</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Fluctuating data:</a:t>
            </a:r>
          </a:p>
          <a:p>
            <a:pPr marL="742950" lvl="1" indent="-285750">
              <a:buFont typeface="Arial" panose="020B0604020202020204" pitchFamily="34" charset="0"/>
              <a:buChar char="•"/>
            </a:pPr>
            <a:r>
              <a:rPr lang="en-US" sz="2200" dirty="0"/>
              <a:t>LEAs that did not complete assurances or expenditure reports by specific deadlines show a $0 allocation for the following reporting period. </a:t>
            </a:r>
          </a:p>
          <a:p>
            <a:pPr marL="742950" lvl="1" indent="-285750">
              <a:buFont typeface="Arial" panose="020B0604020202020204" pitchFamily="34" charset="0"/>
              <a:buChar char="•"/>
            </a:pPr>
            <a:r>
              <a:rPr lang="en-US" sz="2200" dirty="0">
                <a:latin typeface="Arial"/>
                <a:ea typeface="ＭＳ Ｐゴシック"/>
                <a:cs typeface="Arial"/>
              </a:rPr>
              <a:t>This means that the number of LEAs showing funding available had the potential to change each reporting period.</a:t>
            </a:r>
          </a:p>
          <a:p>
            <a:pPr lvl="1"/>
            <a:endParaRPr lang="en-US" sz="2200" dirty="0"/>
          </a:p>
          <a:p>
            <a:pPr marL="285750" indent="-285750">
              <a:buFont typeface="Arial" panose="020B0604020202020204" pitchFamily="34" charset="0"/>
              <a:buChar char="•"/>
            </a:pPr>
            <a:r>
              <a:rPr lang="en-US" sz="2200" dirty="0"/>
              <a:t>Substantial variance in the data:</a:t>
            </a:r>
          </a:p>
          <a:p>
            <a:pPr marL="742950" lvl="1" indent="-285750">
              <a:buFont typeface="Arial" panose="020B0604020202020204" pitchFamily="34" charset="0"/>
              <a:buChar char="•"/>
            </a:pPr>
            <a:r>
              <a:rPr lang="en-US" sz="2200" dirty="0"/>
              <a:t>LEAs had different needs in different times.</a:t>
            </a:r>
          </a:p>
          <a:p>
            <a:pPr lvl="1"/>
            <a:endParaRPr lang="en-US" sz="2200" dirty="0"/>
          </a:p>
          <a:p>
            <a:pPr lvl="1"/>
            <a:endParaRPr lang="en-US" sz="2200" dirty="0"/>
          </a:p>
          <a:p>
            <a:pPr marL="285750" indent="-285750">
              <a:buFont typeface="Arial" panose="020B0604020202020204" pitchFamily="34" charset="0"/>
              <a:buChar char="•"/>
            </a:pPr>
            <a:endParaRPr lang="en-US" sz="2400" dirty="0"/>
          </a:p>
        </p:txBody>
      </p:sp>
      <p:sp>
        <p:nvSpPr>
          <p:cNvPr id="3" name="TextBox 2">
            <a:extLst>
              <a:ext uri="{FF2B5EF4-FFF2-40B4-BE49-F238E27FC236}">
                <a16:creationId xmlns:a16="http://schemas.microsoft.com/office/drawing/2014/main" id="{203EEF20-C7C3-4A12-A539-77850CF5A56E}"/>
              </a:ext>
            </a:extLst>
          </p:cNvPr>
          <p:cNvSpPr txBox="1"/>
          <p:nvPr/>
        </p:nvSpPr>
        <p:spPr>
          <a:xfrm>
            <a:off x="537951" y="344007"/>
            <a:ext cx="11250358" cy="584775"/>
          </a:xfrm>
          <a:prstGeom prst="rect">
            <a:avLst/>
          </a:prstGeom>
          <a:noFill/>
        </p:spPr>
        <p:txBody>
          <a:bodyPr wrap="square" rtlCol="0">
            <a:spAutoFit/>
          </a:bodyPr>
          <a:lstStyle/>
          <a:p>
            <a:r>
              <a:rPr lang="en-US" sz="3200" dirty="0"/>
              <a:t>What are the limits of what federal spending data can tell us?</a:t>
            </a:r>
          </a:p>
        </p:txBody>
      </p:sp>
    </p:spTree>
    <p:extLst>
      <p:ext uri="{BB962C8B-B14F-4D97-AF65-F5344CB8AC3E}">
        <p14:creationId xmlns:p14="http://schemas.microsoft.com/office/powerpoint/2010/main" val="2772619054"/>
      </p:ext>
    </p:extLst>
  </p:cSld>
  <p:clrMapOvr>
    <a:masterClrMapping/>
  </p:clrMapOvr>
  <mc:AlternateContent xmlns:mc="http://schemas.openxmlformats.org/markup-compatibility/2006" xmlns:p14="http://schemas.microsoft.com/office/powerpoint/2010/main">
    <mc:Choice Requires="p14">
      <p:transition spd="med" p14:dur="65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15226C-4E08-485E-8647-0A9682B8B535}"/>
              </a:ext>
            </a:extLst>
          </p:cNvPr>
          <p:cNvSpPr txBox="1"/>
          <p:nvPr/>
        </p:nvSpPr>
        <p:spPr>
          <a:xfrm>
            <a:off x="5613991" y="499365"/>
            <a:ext cx="6104889" cy="2431435"/>
          </a:xfrm>
          <a:prstGeom prst="rect">
            <a:avLst/>
          </a:prstGeom>
          <a:noFill/>
        </p:spPr>
        <p:txBody>
          <a:bodyPr wrap="square" lIns="91440" tIns="45720" rIns="91440" bIns="45720" rtlCol="0" anchor="t">
            <a:spAutoFit/>
          </a:bodyPr>
          <a:lstStyle/>
          <a:p>
            <a:r>
              <a:rPr lang="en-US" sz="3200" b="1" dirty="0">
                <a:latin typeface="Arial"/>
                <a:ea typeface="ＭＳ Ｐゴシック"/>
                <a:cs typeface="Arial"/>
              </a:rPr>
              <a:t>Yes</a:t>
            </a:r>
            <a:r>
              <a:rPr lang="en-US" sz="3200" dirty="0">
                <a:latin typeface="Arial"/>
                <a:ea typeface="ＭＳ Ｐゴシック"/>
                <a:cs typeface="Arial"/>
              </a:rPr>
              <a:t>, on average California LEAs are spending down federal relief funding according to federal deadlines.</a:t>
            </a:r>
            <a:endParaRPr lang="en-US" sz="3200" dirty="0"/>
          </a:p>
          <a:p>
            <a:endParaRPr lang="en-US" sz="2400" dirty="0"/>
          </a:p>
        </p:txBody>
      </p:sp>
      <p:sp>
        <p:nvSpPr>
          <p:cNvPr id="3" name="TextBox 2">
            <a:extLst>
              <a:ext uri="{FF2B5EF4-FFF2-40B4-BE49-F238E27FC236}">
                <a16:creationId xmlns:a16="http://schemas.microsoft.com/office/drawing/2014/main" id="{87FEBF99-596F-496C-BBF2-0E5355381979}"/>
              </a:ext>
            </a:extLst>
          </p:cNvPr>
          <p:cNvSpPr txBox="1"/>
          <p:nvPr/>
        </p:nvSpPr>
        <p:spPr>
          <a:xfrm>
            <a:off x="-287079" y="233138"/>
            <a:ext cx="5187070" cy="3337645"/>
          </a:xfrm>
          <a:prstGeom prst="rect">
            <a:avLst/>
          </a:prstGeom>
          <a:noFill/>
        </p:spPr>
        <p:txBody>
          <a:bodyPr wrap="square" rtlCol="0">
            <a:spAutoFit/>
          </a:bodyPr>
          <a:lstStyle/>
          <a:p>
            <a:pPr marR="0" lvl="1">
              <a:lnSpc>
                <a:spcPct val="107000"/>
              </a:lnSpc>
              <a:spcBef>
                <a:spcPts val="0"/>
              </a:spcBef>
              <a:spcAft>
                <a:spcPts val="0"/>
              </a:spcAft>
            </a:pPr>
            <a:r>
              <a:rPr lang="en-US" sz="4000" b="1" dirty="0">
                <a:solidFill>
                  <a:schemeClr val="bg1"/>
                </a:solidFill>
                <a:effectLst/>
                <a:ea typeface="Calibri" panose="020F0502020204030204" pitchFamily="34" charset="0"/>
                <a:cs typeface="Arial" panose="020B0604020202020204" pitchFamily="34" charset="0"/>
              </a:rPr>
              <a:t>Question 1: </a:t>
            </a:r>
            <a:r>
              <a:rPr lang="en-US" sz="4000" dirty="0">
                <a:solidFill>
                  <a:schemeClr val="bg1"/>
                </a:solidFill>
                <a:effectLst/>
                <a:ea typeface="Calibri" panose="020F0502020204030204" pitchFamily="34" charset="0"/>
                <a:cs typeface="Arial" panose="020B0604020202020204" pitchFamily="34" charset="0"/>
              </a:rPr>
              <a:t>Are school districts and COEs spending down COVID relief funding?</a:t>
            </a:r>
          </a:p>
        </p:txBody>
      </p:sp>
    </p:spTree>
    <p:extLst>
      <p:ext uri="{BB962C8B-B14F-4D97-AF65-F5344CB8AC3E}">
        <p14:creationId xmlns:p14="http://schemas.microsoft.com/office/powerpoint/2010/main" val="3369540284"/>
      </p:ext>
    </p:extLst>
  </p:cSld>
  <p:clrMapOvr>
    <a:masterClrMapping/>
  </p:clrMapOvr>
  <mc:AlternateContent xmlns:mc="http://schemas.openxmlformats.org/markup-compatibility/2006" xmlns:p14="http://schemas.microsoft.com/office/powerpoint/2010/main">
    <mc:Choice Requires="p14">
      <p:transition spd="med" p14:dur="65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1C50C8A-56D9-493D-8925-4434B5AD2991}"/>
              </a:ext>
            </a:extLst>
          </p:cNvPr>
          <p:cNvGraphicFramePr>
            <a:graphicFrameLocks noGrp="1"/>
          </p:cNvGraphicFramePr>
          <p:nvPr>
            <p:extLst>
              <p:ext uri="{D42A27DB-BD31-4B8C-83A1-F6EECF244321}">
                <p14:modId xmlns:p14="http://schemas.microsoft.com/office/powerpoint/2010/main" val="258636851"/>
              </p:ext>
            </p:extLst>
          </p:nvPr>
        </p:nvGraphicFramePr>
        <p:xfrm>
          <a:off x="894522" y="1838739"/>
          <a:ext cx="10157792" cy="4164494"/>
        </p:xfrm>
        <a:graphic>
          <a:graphicData uri="http://schemas.openxmlformats.org/drawingml/2006/table">
            <a:tbl>
              <a:tblPr firstRow="1" firstCol="1" bandRow="1">
                <a:tableStyleId>{3B4B98B0-60AC-42C2-AFA5-B58CD77FA1E5}</a:tableStyleId>
              </a:tblPr>
              <a:tblGrid>
                <a:gridCol w="1480543">
                  <a:extLst>
                    <a:ext uri="{9D8B030D-6E8A-4147-A177-3AD203B41FA5}">
                      <a16:colId xmlns:a16="http://schemas.microsoft.com/office/drawing/2014/main" val="1824916686"/>
                    </a:ext>
                  </a:extLst>
                </a:gridCol>
                <a:gridCol w="2816149">
                  <a:extLst>
                    <a:ext uri="{9D8B030D-6E8A-4147-A177-3AD203B41FA5}">
                      <a16:colId xmlns:a16="http://schemas.microsoft.com/office/drawing/2014/main" val="534932651"/>
                    </a:ext>
                  </a:extLst>
                </a:gridCol>
                <a:gridCol w="2835490">
                  <a:extLst>
                    <a:ext uri="{9D8B030D-6E8A-4147-A177-3AD203B41FA5}">
                      <a16:colId xmlns:a16="http://schemas.microsoft.com/office/drawing/2014/main" val="3907074509"/>
                    </a:ext>
                  </a:extLst>
                </a:gridCol>
                <a:gridCol w="3025610">
                  <a:extLst>
                    <a:ext uri="{9D8B030D-6E8A-4147-A177-3AD203B41FA5}">
                      <a16:colId xmlns:a16="http://schemas.microsoft.com/office/drawing/2014/main" val="3603415361"/>
                    </a:ext>
                  </a:extLst>
                </a:gridCol>
              </a:tblGrid>
              <a:tr h="553442">
                <a:tc>
                  <a:txBody>
                    <a:bodyPr/>
                    <a:lstStyle/>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Total Amount to CA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Deadline to Reserve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Deadline to Spend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67029462"/>
                  </a:ext>
                </a:extLst>
              </a:tr>
              <a:tr h="902763">
                <a:tc>
                  <a:txBody>
                    <a:bodyPr/>
                    <a:lstStyle/>
                    <a:p>
                      <a:pPr marL="0" marR="0">
                        <a:lnSpc>
                          <a:spcPct val="107000"/>
                        </a:lnSpc>
                        <a:spcBef>
                          <a:spcPts val="0"/>
                        </a:spcBef>
                        <a:spcAft>
                          <a:spcPts val="0"/>
                        </a:spcAft>
                      </a:pPr>
                      <a:r>
                        <a:rPr lang="en-US" sz="2100" dirty="0">
                          <a:effectLst/>
                        </a:rPr>
                        <a:t>ESSER I</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dirty="0">
                          <a:effectLst/>
                        </a:rPr>
                        <a:t>$1.6 billion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dirty="0">
                          <a:effectLst/>
                        </a:rPr>
                        <a:t>9/30/2022</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a:effectLst/>
                        </a:rPr>
                        <a:t>1/30/2023</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5759666"/>
                  </a:ext>
                </a:extLst>
              </a:tr>
              <a:tr h="902763">
                <a:tc>
                  <a:txBody>
                    <a:bodyPr/>
                    <a:lstStyle/>
                    <a:p>
                      <a:pPr marL="0" marR="0">
                        <a:lnSpc>
                          <a:spcPct val="107000"/>
                        </a:lnSpc>
                        <a:spcBef>
                          <a:spcPts val="0"/>
                        </a:spcBef>
                        <a:spcAft>
                          <a:spcPts val="0"/>
                        </a:spcAft>
                      </a:pPr>
                      <a:r>
                        <a:rPr lang="en-US" sz="2100" dirty="0">
                          <a:effectLst/>
                        </a:rPr>
                        <a:t>GEER I</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a:effectLst/>
                        </a:rPr>
                        <a:t>$355 million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dirty="0">
                          <a:effectLst/>
                        </a:rPr>
                        <a:t>9/30/2022</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a:effectLst/>
                        </a:rPr>
                        <a:t>1/30/2023</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62874158"/>
                  </a:ext>
                </a:extLst>
              </a:tr>
              <a:tr h="902763">
                <a:tc>
                  <a:txBody>
                    <a:bodyPr/>
                    <a:lstStyle/>
                    <a:p>
                      <a:pPr marL="0" marR="0">
                        <a:lnSpc>
                          <a:spcPct val="107000"/>
                        </a:lnSpc>
                        <a:spcBef>
                          <a:spcPts val="0"/>
                        </a:spcBef>
                        <a:spcAft>
                          <a:spcPts val="0"/>
                        </a:spcAft>
                      </a:pPr>
                      <a:r>
                        <a:rPr lang="en-US" sz="2100" dirty="0">
                          <a:effectLst/>
                        </a:rPr>
                        <a:t>ESSER II</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a:effectLst/>
                        </a:rPr>
                        <a:t>$6.7 billion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dirty="0">
                          <a:effectLst/>
                        </a:rPr>
                        <a:t>9/30/2023</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dirty="0">
                          <a:effectLst/>
                        </a:rPr>
                        <a:t>1/30/2024</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96384755"/>
                  </a:ext>
                </a:extLst>
              </a:tr>
              <a:tr h="902763">
                <a:tc>
                  <a:txBody>
                    <a:bodyPr/>
                    <a:lstStyle/>
                    <a:p>
                      <a:pPr marL="0" marR="0">
                        <a:lnSpc>
                          <a:spcPct val="107000"/>
                        </a:lnSpc>
                        <a:spcBef>
                          <a:spcPts val="0"/>
                        </a:spcBef>
                        <a:spcAft>
                          <a:spcPts val="0"/>
                        </a:spcAft>
                      </a:pPr>
                      <a:r>
                        <a:rPr lang="en-US" sz="2100" dirty="0">
                          <a:effectLst/>
                        </a:rPr>
                        <a:t>ESSER III</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a:effectLst/>
                        </a:rPr>
                        <a:t>$15.1 billion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a:effectLst/>
                        </a:rPr>
                        <a:t>9/30/2024</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dirty="0">
                          <a:effectLst/>
                        </a:rPr>
                        <a:t>1/30/2025*</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26362979"/>
                  </a:ext>
                </a:extLst>
              </a:tr>
            </a:tbl>
          </a:graphicData>
        </a:graphic>
      </p:graphicFrame>
      <p:sp>
        <p:nvSpPr>
          <p:cNvPr id="3" name="TextBox 2">
            <a:extLst>
              <a:ext uri="{FF2B5EF4-FFF2-40B4-BE49-F238E27FC236}">
                <a16:creationId xmlns:a16="http://schemas.microsoft.com/office/drawing/2014/main" id="{105F5A10-B6F5-47D0-9CE6-A3A4529C607E}"/>
              </a:ext>
            </a:extLst>
          </p:cNvPr>
          <p:cNvSpPr txBox="1"/>
          <p:nvPr/>
        </p:nvSpPr>
        <p:spPr>
          <a:xfrm>
            <a:off x="894522" y="516835"/>
            <a:ext cx="10157792" cy="646331"/>
          </a:xfrm>
          <a:prstGeom prst="rect">
            <a:avLst/>
          </a:prstGeom>
          <a:noFill/>
        </p:spPr>
        <p:txBody>
          <a:bodyPr wrap="square" rtlCol="0">
            <a:spAutoFit/>
          </a:bodyPr>
          <a:lstStyle/>
          <a:p>
            <a:r>
              <a:rPr lang="en-US" sz="3600"/>
              <a:t>Federal COVID-19 Relief Funding Packages</a:t>
            </a:r>
          </a:p>
        </p:txBody>
      </p:sp>
    </p:spTree>
    <p:extLst>
      <p:ext uri="{BB962C8B-B14F-4D97-AF65-F5344CB8AC3E}">
        <p14:creationId xmlns:p14="http://schemas.microsoft.com/office/powerpoint/2010/main" val="1774711181"/>
      </p:ext>
    </p:extLst>
  </p:cSld>
  <p:clrMapOvr>
    <a:masterClrMapping/>
  </p:clrMapOvr>
  <mc:AlternateContent xmlns:mc="http://schemas.openxmlformats.org/markup-compatibility/2006" xmlns:p14="http://schemas.microsoft.com/office/powerpoint/2010/main">
    <mc:Choice Requires="p14">
      <p:transition spd="med" p14:dur="65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B6A7AF6-54BF-4304-8337-470A26085E7E}"/>
              </a:ext>
            </a:extLst>
          </p:cNvPr>
          <p:cNvGraphicFramePr>
            <a:graphicFrameLocks noGrp="1"/>
          </p:cNvGraphicFramePr>
          <p:nvPr>
            <p:extLst>
              <p:ext uri="{D42A27DB-BD31-4B8C-83A1-F6EECF244321}">
                <p14:modId xmlns:p14="http://schemas.microsoft.com/office/powerpoint/2010/main" val="2647549859"/>
              </p:ext>
            </p:extLst>
          </p:nvPr>
        </p:nvGraphicFramePr>
        <p:xfrm>
          <a:off x="1041148" y="1605939"/>
          <a:ext cx="10031239" cy="4347162"/>
        </p:xfrm>
        <a:graphic>
          <a:graphicData uri="http://schemas.openxmlformats.org/drawingml/2006/table">
            <a:tbl>
              <a:tblPr firstRow="1" bandRow="1">
                <a:tableStyleId>{3B4B98B0-60AC-42C2-AFA5-B58CD77FA1E5}</a:tableStyleId>
              </a:tblPr>
              <a:tblGrid>
                <a:gridCol w="2669615">
                  <a:extLst>
                    <a:ext uri="{9D8B030D-6E8A-4147-A177-3AD203B41FA5}">
                      <a16:colId xmlns:a16="http://schemas.microsoft.com/office/drawing/2014/main" val="3911100389"/>
                    </a:ext>
                  </a:extLst>
                </a:gridCol>
                <a:gridCol w="3646967">
                  <a:extLst>
                    <a:ext uri="{9D8B030D-6E8A-4147-A177-3AD203B41FA5}">
                      <a16:colId xmlns:a16="http://schemas.microsoft.com/office/drawing/2014/main" val="2335438741"/>
                    </a:ext>
                  </a:extLst>
                </a:gridCol>
                <a:gridCol w="3714657">
                  <a:extLst>
                    <a:ext uri="{9D8B030D-6E8A-4147-A177-3AD203B41FA5}">
                      <a16:colId xmlns:a16="http://schemas.microsoft.com/office/drawing/2014/main" val="1110417618"/>
                    </a:ext>
                  </a:extLst>
                </a:gridCol>
              </a:tblGrid>
              <a:tr h="611257">
                <a:tc>
                  <a:txBody>
                    <a:bodyPr/>
                    <a:lstStyle/>
                    <a:p>
                      <a:endParaRPr lang="en-US" sz="2000" dirty="0"/>
                    </a:p>
                  </a:txBody>
                  <a:tcPr/>
                </a:tc>
                <a:tc>
                  <a:txBody>
                    <a:bodyPr/>
                    <a:lstStyle/>
                    <a:p>
                      <a:pPr algn="ctr"/>
                      <a:r>
                        <a:rPr lang="en-US" sz="2000" dirty="0"/>
                        <a:t>Current statewide average</a:t>
                      </a:r>
                    </a:p>
                  </a:txBody>
                  <a:tcPr/>
                </a:tc>
                <a:tc>
                  <a:txBody>
                    <a:bodyPr/>
                    <a:lstStyle/>
                    <a:p>
                      <a:pPr algn="ctr"/>
                      <a:r>
                        <a:rPr lang="en-US" sz="2000"/>
                        <a:t>LEAs that spent 40% or above</a:t>
                      </a:r>
                    </a:p>
                  </a:txBody>
                  <a:tcPr/>
                </a:tc>
                <a:extLst>
                  <a:ext uri="{0D108BD9-81ED-4DB2-BD59-A6C34878D82A}">
                    <a16:rowId xmlns:a16="http://schemas.microsoft.com/office/drawing/2014/main" val="1508343903"/>
                  </a:ext>
                </a:extLst>
              </a:tr>
              <a:tr h="636763">
                <a:tc>
                  <a:txBody>
                    <a:bodyPr/>
                    <a:lstStyle/>
                    <a:p>
                      <a:r>
                        <a:rPr lang="en-US" sz="2300"/>
                        <a:t>ESSER I</a:t>
                      </a:r>
                    </a:p>
                  </a:txBody>
                  <a:tcPr/>
                </a:tc>
                <a:tc>
                  <a:txBody>
                    <a:bodyPr/>
                    <a:lstStyle/>
                    <a:p>
                      <a:pPr algn="ctr"/>
                      <a:r>
                        <a:rPr lang="en-US" sz="2300" dirty="0"/>
                        <a:t>94%</a:t>
                      </a:r>
                    </a:p>
                  </a:txBody>
                  <a:tcPr/>
                </a:tc>
                <a:tc>
                  <a:txBody>
                    <a:bodyPr/>
                    <a:lstStyle/>
                    <a:p>
                      <a:pPr algn="ctr"/>
                      <a:r>
                        <a:rPr lang="en-US" sz="2300" dirty="0"/>
                        <a:t>98%</a:t>
                      </a:r>
                    </a:p>
                  </a:txBody>
                  <a:tcPr/>
                </a:tc>
                <a:extLst>
                  <a:ext uri="{0D108BD9-81ED-4DB2-BD59-A6C34878D82A}">
                    <a16:rowId xmlns:a16="http://schemas.microsoft.com/office/drawing/2014/main" val="3647855704"/>
                  </a:ext>
                </a:extLst>
              </a:tr>
              <a:tr h="636763">
                <a:tc>
                  <a:txBody>
                    <a:bodyPr/>
                    <a:lstStyle/>
                    <a:p>
                      <a:r>
                        <a:rPr lang="en-US" sz="2300"/>
                        <a:t>GEER I</a:t>
                      </a:r>
                    </a:p>
                  </a:txBody>
                  <a:tcPr/>
                </a:tc>
                <a:tc>
                  <a:txBody>
                    <a:bodyPr/>
                    <a:lstStyle/>
                    <a:p>
                      <a:pPr algn="ctr"/>
                      <a:r>
                        <a:rPr lang="en-US" sz="2300" dirty="0"/>
                        <a:t>87%</a:t>
                      </a:r>
                    </a:p>
                  </a:txBody>
                  <a:tcPr/>
                </a:tc>
                <a:tc>
                  <a:txBody>
                    <a:bodyPr/>
                    <a:lstStyle/>
                    <a:p>
                      <a:pPr algn="ctr"/>
                      <a:r>
                        <a:rPr lang="en-US" sz="2300" dirty="0"/>
                        <a:t>91%</a:t>
                      </a:r>
                    </a:p>
                  </a:txBody>
                  <a:tcPr/>
                </a:tc>
                <a:extLst>
                  <a:ext uri="{0D108BD9-81ED-4DB2-BD59-A6C34878D82A}">
                    <a16:rowId xmlns:a16="http://schemas.microsoft.com/office/drawing/2014/main" val="3954478884"/>
                  </a:ext>
                </a:extLst>
              </a:tr>
              <a:tr h="636763">
                <a:tc>
                  <a:txBody>
                    <a:bodyPr/>
                    <a:lstStyle/>
                    <a:p>
                      <a:r>
                        <a:rPr lang="en-US" sz="2300"/>
                        <a:t>ESSER II</a:t>
                      </a:r>
                    </a:p>
                  </a:txBody>
                  <a:tcPr/>
                </a:tc>
                <a:tc>
                  <a:txBody>
                    <a:bodyPr/>
                    <a:lstStyle/>
                    <a:p>
                      <a:pPr algn="ctr"/>
                      <a:r>
                        <a:rPr lang="en-US" sz="2300" dirty="0"/>
                        <a:t>57%</a:t>
                      </a:r>
                    </a:p>
                  </a:txBody>
                  <a:tcPr/>
                </a:tc>
                <a:tc>
                  <a:txBody>
                    <a:bodyPr/>
                    <a:lstStyle/>
                    <a:p>
                      <a:pPr algn="ctr"/>
                      <a:r>
                        <a:rPr lang="en-US" sz="2300" dirty="0"/>
                        <a:t>66%</a:t>
                      </a:r>
                    </a:p>
                  </a:txBody>
                  <a:tcPr/>
                </a:tc>
                <a:extLst>
                  <a:ext uri="{0D108BD9-81ED-4DB2-BD59-A6C34878D82A}">
                    <a16:rowId xmlns:a16="http://schemas.microsoft.com/office/drawing/2014/main" val="28308022"/>
                  </a:ext>
                </a:extLst>
              </a:tr>
              <a:tr h="636763">
                <a:tc>
                  <a:txBody>
                    <a:bodyPr/>
                    <a:lstStyle/>
                    <a:p>
                      <a:r>
                        <a:rPr lang="en-US" sz="2300"/>
                        <a:t>ESSER III (Main)</a:t>
                      </a:r>
                    </a:p>
                  </a:txBody>
                  <a:tcPr/>
                </a:tc>
                <a:tc>
                  <a:txBody>
                    <a:bodyPr/>
                    <a:lstStyle/>
                    <a:p>
                      <a:pPr algn="ctr"/>
                      <a:r>
                        <a:rPr lang="en-US" sz="2300" dirty="0"/>
                        <a:t>17%</a:t>
                      </a:r>
                    </a:p>
                  </a:txBody>
                  <a:tcPr/>
                </a:tc>
                <a:tc>
                  <a:txBody>
                    <a:bodyPr/>
                    <a:lstStyle/>
                    <a:p>
                      <a:pPr algn="ctr"/>
                      <a:r>
                        <a:rPr lang="en-US" sz="2300" dirty="0"/>
                        <a:t>13%</a:t>
                      </a:r>
                    </a:p>
                  </a:txBody>
                  <a:tcPr/>
                </a:tc>
                <a:extLst>
                  <a:ext uri="{0D108BD9-81ED-4DB2-BD59-A6C34878D82A}">
                    <a16:rowId xmlns:a16="http://schemas.microsoft.com/office/drawing/2014/main" val="1781186179"/>
                  </a:ext>
                </a:extLst>
              </a:tr>
              <a:tr h="1099070">
                <a:tc>
                  <a:txBody>
                    <a:bodyPr/>
                    <a:lstStyle/>
                    <a:p>
                      <a:r>
                        <a:rPr lang="en-US" sz="2300" dirty="0"/>
                        <a:t>ESSER III (Academic Impact)</a:t>
                      </a:r>
                    </a:p>
                  </a:txBody>
                  <a:tcPr/>
                </a:tc>
                <a:tc>
                  <a:txBody>
                    <a:bodyPr/>
                    <a:lstStyle/>
                    <a:p>
                      <a:pPr algn="ctr"/>
                      <a:r>
                        <a:rPr lang="en-US" sz="2300" dirty="0"/>
                        <a:t>10%</a:t>
                      </a:r>
                    </a:p>
                  </a:txBody>
                  <a:tcPr/>
                </a:tc>
                <a:tc>
                  <a:txBody>
                    <a:bodyPr/>
                    <a:lstStyle/>
                    <a:p>
                      <a:pPr algn="ctr"/>
                      <a:r>
                        <a:rPr lang="en-US" sz="2300" dirty="0"/>
                        <a:t>10%</a:t>
                      </a:r>
                    </a:p>
                  </a:txBody>
                  <a:tcPr/>
                </a:tc>
                <a:extLst>
                  <a:ext uri="{0D108BD9-81ED-4DB2-BD59-A6C34878D82A}">
                    <a16:rowId xmlns:a16="http://schemas.microsoft.com/office/drawing/2014/main" val="1745317058"/>
                  </a:ext>
                </a:extLst>
              </a:tr>
            </a:tbl>
          </a:graphicData>
        </a:graphic>
      </p:graphicFrame>
      <p:sp>
        <p:nvSpPr>
          <p:cNvPr id="3" name="TextBox 2">
            <a:extLst>
              <a:ext uri="{FF2B5EF4-FFF2-40B4-BE49-F238E27FC236}">
                <a16:creationId xmlns:a16="http://schemas.microsoft.com/office/drawing/2014/main" id="{E66D3F6C-4EA4-4D26-A2BB-BB5C5B58BE06}"/>
              </a:ext>
            </a:extLst>
          </p:cNvPr>
          <p:cNvSpPr txBox="1"/>
          <p:nvPr/>
        </p:nvSpPr>
        <p:spPr>
          <a:xfrm>
            <a:off x="938929" y="303033"/>
            <a:ext cx="10966378" cy="1077218"/>
          </a:xfrm>
          <a:prstGeom prst="rect">
            <a:avLst/>
          </a:prstGeom>
          <a:noFill/>
        </p:spPr>
        <p:txBody>
          <a:bodyPr wrap="square" lIns="91440" tIns="45720" rIns="91440" bIns="45720" rtlCol="0" anchor="t">
            <a:spAutoFit/>
          </a:bodyPr>
          <a:lstStyle/>
          <a:p>
            <a:r>
              <a:rPr lang="en-US" sz="3200" dirty="0">
                <a:latin typeface="Arial"/>
                <a:ea typeface="ＭＳ Ｐゴシック"/>
                <a:cs typeface="Arial"/>
              </a:rPr>
              <a:t>Progress on Federal Spending Packages through </a:t>
            </a:r>
          </a:p>
          <a:p>
            <a:r>
              <a:rPr lang="en-US" sz="3200" dirty="0">
                <a:latin typeface="Arial"/>
                <a:ea typeface="ＭＳ Ｐゴシック"/>
                <a:cs typeface="Arial"/>
              </a:rPr>
              <a:t>March 31, 2022</a:t>
            </a:r>
          </a:p>
        </p:txBody>
      </p:sp>
    </p:spTree>
    <p:extLst>
      <p:ext uri="{BB962C8B-B14F-4D97-AF65-F5344CB8AC3E}">
        <p14:creationId xmlns:p14="http://schemas.microsoft.com/office/powerpoint/2010/main" val="743549056"/>
      </p:ext>
    </p:extLst>
  </p:cSld>
  <p:clrMapOvr>
    <a:masterClrMapping/>
  </p:clrMapOvr>
  <mc:AlternateContent xmlns:mc="http://schemas.openxmlformats.org/markup-compatibility/2006" xmlns:p14="http://schemas.microsoft.com/office/powerpoint/2010/main">
    <mc:Choice Requires="p14">
      <p:transition spd="med" p14:dur="65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25E042B-21DE-4BD8-B049-4181269FBEE9}"/>
              </a:ext>
            </a:extLst>
          </p:cNvPr>
          <p:cNvGraphicFramePr>
            <a:graphicFrameLocks noGrp="1"/>
          </p:cNvGraphicFramePr>
          <p:nvPr/>
        </p:nvGraphicFramePr>
        <p:xfrm>
          <a:off x="849401" y="1184232"/>
          <a:ext cx="10050968" cy="2459931"/>
        </p:xfrm>
        <a:graphic>
          <a:graphicData uri="http://schemas.openxmlformats.org/drawingml/2006/table">
            <a:tbl>
              <a:tblPr firstRow="1" firstCol="1" bandRow="1">
                <a:tableStyleId>{5C22544A-7EE6-4342-B048-85BDC9FD1C3A}</a:tableStyleId>
              </a:tblPr>
              <a:tblGrid>
                <a:gridCol w="1015613">
                  <a:extLst>
                    <a:ext uri="{9D8B030D-6E8A-4147-A177-3AD203B41FA5}">
                      <a16:colId xmlns:a16="http://schemas.microsoft.com/office/drawing/2014/main" val="4072718895"/>
                    </a:ext>
                  </a:extLst>
                </a:gridCol>
                <a:gridCol w="1169461">
                  <a:extLst>
                    <a:ext uri="{9D8B030D-6E8A-4147-A177-3AD203B41FA5}">
                      <a16:colId xmlns:a16="http://schemas.microsoft.com/office/drawing/2014/main" val="1183993687"/>
                    </a:ext>
                  </a:extLst>
                </a:gridCol>
                <a:gridCol w="1486299">
                  <a:extLst>
                    <a:ext uri="{9D8B030D-6E8A-4147-A177-3AD203B41FA5}">
                      <a16:colId xmlns:a16="http://schemas.microsoft.com/office/drawing/2014/main" val="3877652109"/>
                    </a:ext>
                  </a:extLst>
                </a:gridCol>
                <a:gridCol w="1407827">
                  <a:extLst>
                    <a:ext uri="{9D8B030D-6E8A-4147-A177-3AD203B41FA5}">
                      <a16:colId xmlns:a16="http://schemas.microsoft.com/office/drawing/2014/main" val="2782909303"/>
                    </a:ext>
                  </a:extLst>
                </a:gridCol>
                <a:gridCol w="1473220">
                  <a:extLst>
                    <a:ext uri="{9D8B030D-6E8A-4147-A177-3AD203B41FA5}">
                      <a16:colId xmlns:a16="http://schemas.microsoft.com/office/drawing/2014/main" val="955705714"/>
                    </a:ext>
                  </a:extLst>
                </a:gridCol>
                <a:gridCol w="951942">
                  <a:extLst>
                    <a:ext uri="{9D8B030D-6E8A-4147-A177-3AD203B41FA5}">
                      <a16:colId xmlns:a16="http://schemas.microsoft.com/office/drawing/2014/main" val="814657737"/>
                    </a:ext>
                  </a:extLst>
                </a:gridCol>
                <a:gridCol w="1273303">
                  <a:extLst>
                    <a:ext uri="{9D8B030D-6E8A-4147-A177-3AD203B41FA5}">
                      <a16:colId xmlns:a16="http://schemas.microsoft.com/office/drawing/2014/main" val="226650745"/>
                    </a:ext>
                  </a:extLst>
                </a:gridCol>
                <a:gridCol w="1273303">
                  <a:extLst>
                    <a:ext uri="{9D8B030D-6E8A-4147-A177-3AD203B41FA5}">
                      <a16:colId xmlns:a16="http://schemas.microsoft.com/office/drawing/2014/main" val="3558841981"/>
                    </a:ext>
                  </a:extLst>
                </a:gridCol>
              </a:tblGrid>
              <a:tr h="459321">
                <a:tc>
                  <a:txBody>
                    <a:bodyPr/>
                    <a:lstStyle/>
                    <a:p>
                      <a:pPr marL="0" marR="0" algn="ctr">
                        <a:lnSpc>
                          <a:spcPct val="107000"/>
                        </a:lnSpc>
                        <a:spcBef>
                          <a:spcPts val="0"/>
                        </a:spcBef>
                        <a:spcAft>
                          <a:spcPts val="0"/>
                        </a:spcAft>
                      </a:pPr>
                      <a:r>
                        <a:rPr lang="en-US" sz="1400" dirty="0">
                          <a:effectLst/>
                        </a:rPr>
                        <a:t>Spending Bands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rPr>
                        <a:t>2020 Fall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rPr>
                        <a:t>2020 Winter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rPr>
                        <a:t>2021 Spring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rPr>
                        <a:t>2021 Summer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rPr>
                        <a:t>2021 Fall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dirty="0">
                          <a:effectLst/>
                        </a:rPr>
                        <a:t>2021 Winter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2022 Spring</a:t>
                      </a:r>
                    </a:p>
                  </a:txBody>
                  <a:tcPr marL="68580" marR="68580" marT="0" marB="0" anchor="b"/>
                </a:tc>
                <a:extLst>
                  <a:ext uri="{0D108BD9-81ED-4DB2-BD59-A6C34878D82A}">
                    <a16:rowId xmlns:a16="http://schemas.microsoft.com/office/drawing/2014/main" val="508955761"/>
                  </a:ext>
                </a:extLst>
              </a:tr>
              <a:tr h="333435">
                <a:tc>
                  <a:txBody>
                    <a:bodyPr/>
                    <a:lstStyle/>
                    <a:p>
                      <a:pPr marL="0" marR="0">
                        <a:lnSpc>
                          <a:spcPct val="107000"/>
                        </a:lnSpc>
                        <a:spcBef>
                          <a:spcPts val="0"/>
                        </a:spcBef>
                        <a:spcAft>
                          <a:spcPts val="0"/>
                        </a:spcAft>
                      </a:pPr>
                      <a:r>
                        <a:rPr lang="en-US" sz="1400">
                          <a:effectLst/>
                          <a:latin typeface="+mn-lt"/>
                        </a:rPr>
                        <a:t>0-20%</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b="1" dirty="0">
                          <a:solidFill>
                            <a:schemeClr val="tx2"/>
                          </a:solidFill>
                          <a:effectLst/>
                        </a:rPr>
                        <a:t>696</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528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248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73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30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14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11</a:t>
                      </a:r>
                    </a:p>
                  </a:txBody>
                  <a:tcPr marL="68580" marR="68580" marT="0" marB="0" anchor="b"/>
                </a:tc>
                <a:extLst>
                  <a:ext uri="{0D108BD9-81ED-4DB2-BD59-A6C34878D82A}">
                    <a16:rowId xmlns:a16="http://schemas.microsoft.com/office/drawing/2014/main" val="1516036389"/>
                  </a:ext>
                </a:extLst>
              </a:tr>
              <a:tr h="333435">
                <a:tc>
                  <a:txBody>
                    <a:bodyPr/>
                    <a:lstStyle/>
                    <a:p>
                      <a:pPr marL="0" marR="0">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21-40%</a:t>
                      </a:r>
                    </a:p>
                  </a:txBody>
                  <a:tcPr marL="68580" marR="68580" marT="0" marB="0" anchor="b"/>
                </a:tc>
                <a:tc>
                  <a:txBody>
                    <a:bodyPr/>
                    <a:lstStyle/>
                    <a:p>
                      <a:pPr marL="0" marR="0" algn="ctr">
                        <a:lnSpc>
                          <a:spcPct val="107000"/>
                        </a:lnSpc>
                        <a:spcBef>
                          <a:spcPts val="0"/>
                        </a:spcBef>
                        <a:spcAft>
                          <a:spcPts val="0"/>
                        </a:spcAft>
                      </a:pPr>
                      <a:r>
                        <a:rPr lang="en-US" sz="1600" dirty="0">
                          <a:effectLst/>
                        </a:rPr>
                        <a:t>90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132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152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73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46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10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nchor="b"/>
                </a:tc>
                <a:extLst>
                  <a:ext uri="{0D108BD9-81ED-4DB2-BD59-A6C34878D82A}">
                    <a16:rowId xmlns:a16="http://schemas.microsoft.com/office/drawing/2014/main" val="3679161000"/>
                  </a:ext>
                </a:extLst>
              </a:tr>
              <a:tr h="333435">
                <a:tc>
                  <a:txBody>
                    <a:bodyPr/>
                    <a:lstStyle/>
                    <a:p>
                      <a:pPr marL="0" marR="0">
                        <a:lnSpc>
                          <a:spcPct val="107000"/>
                        </a:lnSpc>
                        <a:spcBef>
                          <a:spcPts val="0"/>
                        </a:spcBef>
                        <a:spcAft>
                          <a:spcPts val="0"/>
                        </a:spcAft>
                      </a:pPr>
                      <a:r>
                        <a:rPr lang="en-US" sz="1400">
                          <a:effectLst/>
                          <a:latin typeface="+mn-lt"/>
                        </a:rPr>
                        <a:t>41-60%</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42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73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124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76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69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60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19</a:t>
                      </a:r>
                    </a:p>
                  </a:txBody>
                  <a:tcPr marL="68580" marR="68580" marT="0" marB="0" anchor="b"/>
                </a:tc>
                <a:extLst>
                  <a:ext uri="{0D108BD9-81ED-4DB2-BD59-A6C34878D82A}">
                    <a16:rowId xmlns:a16="http://schemas.microsoft.com/office/drawing/2014/main" val="2396343119"/>
                  </a:ext>
                </a:extLst>
              </a:tr>
              <a:tr h="333435">
                <a:tc>
                  <a:txBody>
                    <a:bodyPr/>
                    <a:lstStyle/>
                    <a:p>
                      <a:pPr marL="0" marR="0">
                        <a:lnSpc>
                          <a:spcPct val="107000"/>
                        </a:lnSpc>
                        <a:spcBef>
                          <a:spcPts val="0"/>
                        </a:spcBef>
                        <a:spcAft>
                          <a:spcPts val="0"/>
                        </a:spcAft>
                      </a:pPr>
                      <a:r>
                        <a:rPr lang="en-US" sz="1400">
                          <a:effectLst/>
                          <a:latin typeface="+mn-lt"/>
                        </a:rPr>
                        <a:t>61-80%</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31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63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134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121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88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80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66</a:t>
                      </a:r>
                    </a:p>
                  </a:txBody>
                  <a:tcPr marL="68580" marR="68580" marT="0" marB="0" anchor="b"/>
                </a:tc>
                <a:extLst>
                  <a:ext uri="{0D108BD9-81ED-4DB2-BD59-A6C34878D82A}">
                    <a16:rowId xmlns:a16="http://schemas.microsoft.com/office/drawing/2014/main" val="2542853934"/>
                  </a:ext>
                </a:extLst>
              </a:tr>
              <a:tr h="333435">
                <a:tc>
                  <a:txBody>
                    <a:bodyPr/>
                    <a:lstStyle/>
                    <a:p>
                      <a:pPr marL="0" marR="0">
                        <a:lnSpc>
                          <a:spcPct val="107000"/>
                        </a:lnSpc>
                        <a:spcBef>
                          <a:spcPts val="0"/>
                        </a:spcBef>
                        <a:spcAft>
                          <a:spcPts val="0"/>
                        </a:spcAft>
                      </a:pPr>
                      <a:r>
                        <a:rPr lang="en-US" sz="1400">
                          <a:effectLst/>
                          <a:latin typeface="+mn-lt"/>
                        </a:rPr>
                        <a:t>80-100%</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48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113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251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568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678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b="0" dirty="0">
                          <a:solidFill>
                            <a:schemeClr val="tx1"/>
                          </a:solidFill>
                          <a:effectLst/>
                        </a:rPr>
                        <a:t>747</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810</a:t>
                      </a:r>
                    </a:p>
                  </a:txBody>
                  <a:tcPr marL="68580" marR="68580" marT="0" marB="0" anchor="b"/>
                </a:tc>
                <a:extLst>
                  <a:ext uri="{0D108BD9-81ED-4DB2-BD59-A6C34878D82A}">
                    <a16:rowId xmlns:a16="http://schemas.microsoft.com/office/drawing/2014/main" val="3158786630"/>
                  </a:ext>
                </a:extLst>
              </a:tr>
              <a:tr h="333435">
                <a:tc>
                  <a:txBody>
                    <a:bodyPr/>
                    <a:lstStyle/>
                    <a:p>
                      <a:pPr marL="0" marR="0">
                        <a:lnSpc>
                          <a:spcPct val="107000"/>
                        </a:lnSpc>
                        <a:spcBef>
                          <a:spcPts val="0"/>
                        </a:spcBef>
                        <a:spcAft>
                          <a:spcPts val="0"/>
                        </a:spcAft>
                      </a:pPr>
                      <a:r>
                        <a:rPr lang="en-US" sz="1400" b="1">
                          <a:effectLst/>
                        </a:rPr>
                        <a:t>LEAs</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b="1">
                          <a:effectLst/>
                        </a:rPr>
                        <a:t>907</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b="1">
                          <a:effectLst/>
                        </a:rPr>
                        <a:t>909</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b="1">
                          <a:effectLst/>
                        </a:rPr>
                        <a:t>909</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b="1">
                          <a:effectLst/>
                        </a:rPr>
                        <a:t>911</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b="1">
                          <a:effectLst/>
                        </a:rPr>
                        <a:t>911</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b="1" dirty="0">
                          <a:effectLst/>
                        </a:rPr>
                        <a:t>911</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910</a:t>
                      </a:r>
                    </a:p>
                  </a:txBody>
                  <a:tcPr marL="68580" marR="68580" marT="0" marB="0" anchor="b"/>
                </a:tc>
                <a:extLst>
                  <a:ext uri="{0D108BD9-81ED-4DB2-BD59-A6C34878D82A}">
                    <a16:rowId xmlns:a16="http://schemas.microsoft.com/office/drawing/2014/main" val="2364550918"/>
                  </a:ext>
                </a:extLst>
              </a:tr>
            </a:tbl>
          </a:graphicData>
        </a:graphic>
      </p:graphicFrame>
      <p:graphicFrame>
        <p:nvGraphicFramePr>
          <p:cNvPr id="3" name="Table 2">
            <a:extLst>
              <a:ext uri="{FF2B5EF4-FFF2-40B4-BE49-F238E27FC236}">
                <a16:creationId xmlns:a16="http://schemas.microsoft.com/office/drawing/2014/main" id="{CC7243AC-C548-4132-A7EB-3C40174DDD52}"/>
              </a:ext>
            </a:extLst>
          </p:cNvPr>
          <p:cNvGraphicFramePr>
            <a:graphicFrameLocks noGrp="1"/>
          </p:cNvGraphicFramePr>
          <p:nvPr/>
        </p:nvGraphicFramePr>
        <p:xfrm>
          <a:off x="849402" y="3902045"/>
          <a:ext cx="10050969" cy="2459932"/>
        </p:xfrm>
        <a:graphic>
          <a:graphicData uri="http://schemas.openxmlformats.org/drawingml/2006/table">
            <a:tbl>
              <a:tblPr firstRow="1" firstCol="1" bandRow="1">
                <a:tableStyleId>{5C22544A-7EE6-4342-B048-85BDC9FD1C3A}</a:tableStyleId>
              </a:tblPr>
              <a:tblGrid>
                <a:gridCol w="1006558">
                  <a:extLst>
                    <a:ext uri="{9D8B030D-6E8A-4147-A177-3AD203B41FA5}">
                      <a16:colId xmlns:a16="http://schemas.microsoft.com/office/drawing/2014/main" val="2850180215"/>
                    </a:ext>
                  </a:extLst>
                </a:gridCol>
                <a:gridCol w="1179190">
                  <a:extLst>
                    <a:ext uri="{9D8B030D-6E8A-4147-A177-3AD203B41FA5}">
                      <a16:colId xmlns:a16="http://schemas.microsoft.com/office/drawing/2014/main" val="619142932"/>
                    </a:ext>
                  </a:extLst>
                </a:gridCol>
                <a:gridCol w="1486136">
                  <a:extLst>
                    <a:ext uri="{9D8B030D-6E8A-4147-A177-3AD203B41FA5}">
                      <a16:colId xmlns:a16="http://schemas.microsoft.com/office/drawing/2014/main" val="2744811767"/>
                    </a:ext>
                  </a:extLst>
                </a:gridCol>
                <a:gridCol w="1405580">
                  <a:extLst>
                    <a:ext uri="{9D8B030D-6E8A-4147-A177-3AD203B41FA5}">
                      <a16:colId xmlns:a16="http://schemas.microsoft.com/office/drawing/2014/main" val="3645131724"/>
                    </a:ext>
                  </a:extLst>
                </a:gridCol>
                <a:gridCol w="1332038">
                  <a:extLst>
                    <a:ext uri="{9D8B030D-6E8A-4147-A177-3AD203B41FA5}">
                      <a16:colId xmlns:a16="http://schemas.microsoft.com/office/drawing/2014/main" val="1607738604"/>
                    </a:ext>
                  </a:extLst>
                </a:gridCol>
                <a:gridCol w="1095047">
                  <a:extLst>
                    <a:ext uri="{9D8B030D-6E8A-4147-A177-3AD203B41FA5}">
                      <a16:colId xmlns:a16="http://schemas.microsoft.com/office/drawing/2014/main" val="610540770"/>
                    </a:ext>
                  </a:extLst>
                </a:gridCol>
                <a:gridCol w="1273210">
                  <a:extLst>
                    <a:ext uri="{9D8B030D-6E8A-4147-A177-3AD203B41FA5}">
                      <a16:colId xmlns:a16="http://schemas.microsoft.com/office/drawing/2014/main" val="474971679"/>
                    </a:ext>
                  </a:extLst>
                </a:gridCol>
                <a:gridCol w="1273210">
                  <a:extLst>
                    <a:ext uri="{9D8B030D-6E8A-4147-A177-3AD203B41FA5}">
                      <a16:colId xmlns:a16="http://schemas.microsoft.com/office/drawing/2014/main" val="36629016"/>
                    </a:ext>
                  </a:extLst>
                </a:gridCol>
              </a:tblGrid>
              <a:tr h="316870">
                <a:tc>
                  <a:txBody>
                    <a:bodyPr/>
                    <a:lstStyle/>
                    <a:p>
                      <a:pPr marL="0" marR="0" algn="ctr">
                        <a:lnSpc>
                          <a:spcPct val="107000"/>
                        </a:lnSpc>
                        <a:spcBef>
                          <a:spcPts val="0"/>
                        </a:spcBef>
                        <a:spcAft>
                          <a:spcPts val="0"/>
                        </a:spcAft>
                      </a:pPr>
                      <a:r>
                        <a:rPr lang="en-US" sz="1400">
                          <a:effectLst/>
                        </a:rPr>
                        <a:t>Spending Bands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rPr>
                        <a:t>2020 Fall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rPr>
                        <a:t>2020 Winter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rPr>
                        <a:t>2021 Spring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rPr>
                        <a:t>2021 Summer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rPr>
                        <a:t>2021 Fall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dirty="0">
                          <a:effectLst/>
                        </a:rPr>
                        <a:t>2021 Winter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2022 Spring</a:t>
                      </a:r>
                    </a:p>
                  </a:txBody>
                  <a:tcPr marL="68580" marR="68580" marT="0" marB="0" anchor="b"/>
                </a:tc>
                <a:extLst>
                  <a:ext uri="{0D108BD9-81ED-4DB2-BD59-A6C34878D82A}">
                    <a16:rowId xmlns:a16="http://schemas.microsoft.com/office/drawing/2014/main" val="2217329484"/>
                  </a:ext>
                </a:extLst>
              </a:tr>
              <a:tr h="402972">
                <a:tc>
                  <a:txBody>
                    <a:bodyPr/>
                    <a:lstStyle/>
                    <a:p>
                      <a:pPr marL="0" marR="0">
                        <a:lnSpc>
                          <a:spcPct val="107000"/>
                        </a:lnSpc>
                        <a:spcBef>
                          <a:spcPts val="0"/>
                        </a:spcBef>
                        <a:spcAft>
                          <a:spcPts val="0"/>
                        </a:spcAft>
                      </a:pPr>
                      <a:r>
                        <a:rPr lang="en-US" sz="1400">
                          <a:effectLst/>
                          <a:latin typeface="+mn-lt"/>
                        </a:rPr>
                        <a:t>0-20%</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b="1" dirty="0">
                          <a:solidFill>
                            <a:schemeClr val="tx2"/>
                          </a:solidFill>
                          <a:effectLst/>
                        </a:rPr>
                        <a:t>76.7%</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58.1%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27.3%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8.0%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3.3%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1.2%</a:t>
                      </a:r>
                    </a:p>
                  </a:txBody>
                  <a:tcPr marL="68580" marR="68580" marT="0" marB="0" anchor="b"/>
                </a:tc>
                <a:extLst>
                  <a:ext uri="{0D108BD9-81ED-4DB2-BD59-A6C34878D82A}">
                    <a16:rowId xmlns:a16="http://schemas.microsoft.com/office/drawing/2014/main" val="3701973878"/>
                  </a:ext>
                </a:extLst>
              </a:tr>
              <a:tr h="402972">
                <a:tc>
                  <a:txBody>
                    <a:bodyPr/>
                    <a:lstStyle/>
                    <a:p>
                      <a:pPr marL="0" marR="0">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21-40%</a:t>
                      </a:r>
                    </a:p>
                  </a:txBody>
                  <a:tcPr marL="68580" marR="68580" marT="0" marB="0" anchor="b"/>
                </a:tc>
                <a:tc>
                  <a:txBody>
                    <a:bodyPr/>
                    <a:lstStyle/>
                    <a:p>
                      <a:pPr marL="0" marR="0" algn="ctr">
                        <a:lnSpc>
                          <a:spcPct val="107000"/>
                        </a:lnSpc>
                        <a:spcBef>
                          <a:spcPts val="0"/>
                        </a:spcBef>
                        <a:spcAft>
                          <a:spcPts val="0"/>
                        </a:spcAft>
                      </a:pPr>
                      <a:r>
                        <a:rPr lang="en-US" sz="1600">
                          <a:effectLst/>
                        </a:rPr>
                        <a:t>9.9%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14.5%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16.7%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8.0%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5.0%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1.1%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0.4%</a:t>
                      </a:r>
                    </a:p>
                  </a:txBody>
                  <a:tcPr marL="68580" marR="68580" marT="0" marB="0" anchor="b"/>
                </a:tc>
                <a:extLst>
                  <a:ext uri="{0D108BD9-81ED-4DB2-BD59-A6C34878D82A}">
                    <a16:rowId xmlns:a16="http://schemas.microsoft.com/office/drawing/2014/main" val="2550854158"/>
                  </a:ext>
                </a:extLst>
              </a:tr>
              <a:tr h="402972">
                <a:tc>
                  <a:txBody>
                    <a:bodyPr/>
                    <a:lstStyle/>
                    <a:p>
                      <a:pPr marL="0" marR="0">
                        <a:lnSpc>
                          <a:spcPct val="107000"/>
                        </a:lnSpc>
                        <a:spcBef>
                          <a:spcPts val="0"/>
                        </a:spcBef>
                        <a:spcAft>
                          <a:spcPts val="0"/>
                        </a:spcAft>
                      </a:pPr>
                      <a:r>
                        <a:rPr lang="en-US" sz="1400">
                          <a:effectLst/>
                          <a:latin typeface="+mn-lt"/>
                        </a:rPr>
                        <a:t>41-60%</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4.6%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8.0%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13.6%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8.3%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7.6%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6.6%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2.1%</a:t>
                      </a:r>
                    </a:p>
                  </a:txBody>
                  <a:tcPr marL="68580" marR="68580" marT="0" marB="0" anchor="b"/>
                </a:tc>
                <a:extLst>
                  <a:ext uri="{0D108BD9-81ED-4DB2-BD59-A6C34878D82A}">
                    <a16:rowId xmlns:a16="http://schemas.microsoft.com/office/drawing/2014/main" val="3938303155"/>
                  </a:ext>
                </a:extLst>
              </a:tr>
              <a:tr h="402972">
                <a:tc>
                  <a:txBody>
                    <a:bodyPr/>
                    <a:lstStyle/>
                    <a:p>
                      <a:pPr marL="0" marR="0">
                        <a:lnSpc>
                          <a:spcPct val="107000"/>
                        </a:lnSpc>
                        <a:spcBef>
                          <a:spcPts val="0"/>
                        </a:spcBef>
                        <a:spcAft>
                          <a:spcPts val="0"/>
                        </a:spcAft>
                      </a:pPr>
                      <a:r>
                        <a:rPr lang="en-US" sz="1400">
                          <a:effectLst/>
                          <a:latin typeface="+mn-lt"/>
                        </a:rPr>
                        <a:t>61-80%</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3.4%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6.9%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14.7%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13.3%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9.7%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8.8%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7.3%</a:t>
                      </a:r>
                    </a:p>
                  </a:txBody>
                  <a:tcPr marL="68580" marR="68580" marT="0" marB="0" anchor="b"/>
                </a:tc>
                <a:extLst>
                  <a:ext uri="{0D108BD9-81ED-4DB2-BD59-A6C34878D82A}">
                    <a16:rowId xmlns:a16="http://schemas.microsoft.com/office/drawing/2014/main" val="3997057141"/>
                  </a:ext>
                </a:extLst>
              </a:tr>
              <a:tr h="402972">
                <a:tc>
                  <a:txBody>
                    <a:bodyPr/>
                    <a:lstStyle/>
                    <a:p>
                      <a:pPr marL="0" marR="0">
                        <a:lnSpc>
                          <a:spcPct val="107000"/>
                        </a:lnSpc>
                        <a:spcBef>
                          <a:spcPts val="0"/>
                        </a:spcBef>
                        <a:spcAft>
                          <a:spcPts val="0"/>
                        </a:spcAft>
                      </a:pPr>
                      <a:r>
                        <a:rPr lang="en-US" sz="1400">
                          <a:effectLst/>
                          <a:latin typeface="+mn-lt"/>
                        </a:rPr>
                        <a:t>80-100%</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5.3%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12.4%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27.6%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62.3%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74.4%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b="0" dirty="0">
                          <a:solidFill>
                            <a:schemeClr val="tx1"/>
                          </a:solidFill>
                          <a:effectLst/>
                        </a:rPr>
                        <a:t>82.0%</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89.0%</a:t>
                      </a:r>
                    </a:p>
                  </a:txBody>
                  <a:tcPr marL="68580" marR="68580" marT="0" marB="0" anchor="b"/>
                </a:tc>
                <a:extLst>
                  <a:ext uri="{0D108BD9-81ED-4DB2-BD59-A6C34878D82A}">
                    <a16:rowId xmlns:a16="http://schemas.microsoft.com/office/drawing/2014/main" val="2648232065"/>
                  </a:ext>
                </a:extLst>
              </a:tr>
            </a:tbl>
          </a:graphicData>
        </a:graphic>
      </p:graphicFrame>
      <p:sp>
        <p:nvSpPr>
          <p:cNvPr id="4" name="TextBox 3">
            <a:extLst>
              <a:ext uri="{FF2B5EF4-FFF2-40B4-BE49-F238E27FC236}">
                <a16:creationId xmlns:a16="http://schemas.microsoft.com/office/drawing/2014/main" id="{FAB970C4-7E1D-4963-A56F-865E420FE0C3}"/>
              </a:ext>
            </a:extLst>
          </p:cNvPr>
          <p:cNvSpPr txBox="1"/>
          <p:nvPr/>
        </p:nvSpPr>
        <p:spPr>
          <a:xfrm>
            <a:off x="849401" y="371192"/>
            <a:ext cx="8439454" cy="584775"/>
          </a:xfrm>
          <a:prstGeom prst="rect">
            <a:avLst/>
          </a:prstGeom>
          <a:noFill/>
        </p:spPr>
        <p:txBody>
          <a:bodyPr wrap="square" rtlCol="0">
            <a:spAutoFit/>
          </a:bodyPr>
          <a:lstStyle/>
          <a:p>
            <a:r>
              <a:rPr lang="en-US" sz="3200" dirty="0"/>
              <a:t>ESSER I – Spending by bands</a:t>
            </a:r>
          </a:p>
        </p:txBody>
      </p:sp>
      <p:sp>
        <p:nvSpPr>
          <p:cNvPr id="5" name="TextBox 4">
            <a:extLst>
              <a:ext uri="{FF2B5EF4-FFF2-40B4-BE49-F238E27FC236}">
                <a16:creationId xmlns:a16="http://schemas.microsoft.com/office/drawing/2014/main" id="{39B2A687-2E92-4FC9-A2C5-72D4E7ABC69A}"/>
              </a:ext>
            </a:extLst>
          </p:cNvPr>
          <p:cNvSpPr txBox="1"/>
          <p:nvPr/>
        </p:nvSpPr>
        <p:spPr>
          <a:xfrm rot="16200000">
            <a:off x="-903568" y="1919384"/>
            <a:ext cx="3136605" cy="369332"/>
          </a:xfrm>
          <a:prstGeom prst="rect">
            <a:avLst/>
          </a:prstGeom>
          <a:noFill/>
        </p:spPr>
        <p:txBody>
          <a:bodyPr wrap="square" rtlCol="0">
            <a:spAutoFit/>
          </a:bodyPr>
          <a:lstStyle/>
          <a:p>
            <a:r>
              <a:rPr lang="en-US" b="1"/>
              <a:t>Count of LEAs</a:t>
            </a:r>
          </a:p>
        </p:txBody>
      </p:sp>
      <p:sp>
        <p:nvSpPr>
          <p:cNvPr id="6" name="TextBox 5">
            <a:extLst>
              <a:ext uri="{FF2B5EF4-FFF2-40B4-BE49-F238E27FC236}">
                <a16:creationId xmlns:a16="http://schemas.microsoft.com/office/drawing/2014/main" id="{19D760EA-D7E8-4FFE-B04A-6CC61A15F59C}"/>
              </a:ext>
            </a:extLst>
          </p:cNvPr>
          <p:cNvSpPr txBox="1"/>
          <p:nvPr/>
        </p:nvSpPr>
        <p:spPr>
          <a:xfrm rot="16200000">
            <a:off x="-918956" y="4569286"/>
            <a:ext cx="3136605" cy="369332"/>
          </a:xfrm>
          <a:prstGeom prst="rect">
            <a:avLst/>
          </a:prstGeom>
          <a:noFill/>
        </p:spPr>
        <p:txBody>
          <a:bodyPr wrap="square" rtlCol="0">
            <a:spAutoFit/>
          </a:bodyPr>
          <a:lstStyle/>
          <a:p>
            <a:r>
              <a:rPr lang="en-US" b="1"/>
              <a:t>Percent of LEAs</a:t>
            </a:r>
          </a:p>
        </p:txBody>
      </p:sp>
      <p:cxnSp>
        <p:nvCxnSpPr>
          <p:cNvPr id="8" name="Straight Connector 7">
            <a:extLst>
              <a:ext uri="{FF2B5EF4-FFF2-40B4-BE49-F238E27FC236}">
                <a16:creationId xmlns:a16="http://schemas.microsoft.com/office/drawing/2014/main" id="{2D7BD9A2-AAF0-4E4F-85C4-702B2136BF64}"/>
              </a:ext>
            </a:extLst>
          </p:cNvPr>
          <p:cNvCxnSpPr/>
          <p:nvPr/>
        </p:nvCxnSpPr>
        <p:spPr>
          <a:xfrm>
            <a:off x="849401" y="3334088"/>
            <a:ext cx="10050969"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4BBEF065-5E89-310D-6827-661AE04AFC97}"/>
              </a:ext>
            </a:extLst>
          </p:cNvPr>
          <p:cNvSpPr/>
          <p:nvPr/>
        </p:nvSpPr>
        <p:spPr>
          <a:xfrm>
            <a:off x="9845820" y="3037209"/>
            <a:ext cx="843148" cy="296879"/>
          </a:xfrm>
          <a:prstGeom prst="rect">
            <a:avLst/>
          </a:prstGeom>
          <a:noFill/>
          <a:ln w="38100">
            <a:solidFill>
              <a:srgbClr val="F1BE4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82EC489-8330-C08E-81AA-C0791FEA2538}"/>
              </a:ext>
            </a:extLst>
          </p:cNvPr>
          <p:cNvSpPr/>
          <p:nvPr/>
        </p:nvSpPr>
        <p:spPr>
          <a:xfrm>
            <a:off x="2024586" y="1696490"/>
            <a:ext cx="843148" cy="296879"/>
          </a:xfrm>
          <a:prstGeom prst="rect">
            <a:avLst/>
          </a:prstGeom>
          <a:noFill/>
          <a:ln w="38100">
            <a:solidFill>
              <a:srgbClr val="F1BE4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F013F6D-7DC1-7E5C-6CCB-D2EC8453BD12}"/>
              </a:ext>
            </a:extLst>
          </p:cNvPr>
          <p:cNvSpPr/>
          <p:nvPr/>
        </p:nvSpPr>
        <p:spPr>
          <a:xfrm>
            <a:off x="1947435" y="4457073"/>
            <a:ext cx="843148" cy="296879"/>
          </a:xfrm>
          <a:prstGeom prst="rect">
            <a:avLst/>
          </a:prstGeom>
          <a:noFill/>
          <a:ln w="38100">
            <a:solidFill>
              <a:srgbClr val="F1BE4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C741DA0-C7D2-D104-4DEA-520218D78DF0}"/>
              </a:ext>
            </a:extLst>
          </p:cNvPr>
          <p:cNvSpPr/>
          <p:nvPr/>
        </p:nvSpPr>
        <p:spPr>
          <a:xfrm>
            <a:off x="9845820" y="6065098"/>
            <a:ext cx="843148" cy="296879"/>
          </a:xfrm>
          <a:prstGeom prst="rect">
            <a:avLst/>
          </a:prstGeom>
          <a:noFill/>
          <a:ln w="38100">
            <a:solidFill>
              <a:srgbClr val="F1BE4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8124762"/>
      </p:ext>
    </p:extLst>
  </p:cSld>
  <p:clrMapOvr>
    <a:masterClrMapping/>
  </p:clrMapOvr>
  <mc:AlternateContent xmlns:mc="http://schemas.openxmlformats.org/markup-compatibility/2006" xmlns:p14="http://schemas.microsoft.com/office/powerpoint/2010/main">
    <mc:Choice Requires="p14">
      <p:transition spd="med" p14:dur="65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A1CFE5-B138-1CDE-3395-322C3D28B0BD}"/>
              </a:ext>
            </a:extLst>
          </p:cNvPr>
          <p:cNvSpPr txBox="1"/>
          <p:nvPr/>
        </p:nvSpPr>
        <p:spPr>
          <a:xfrm>
            <a:off x="5146157" y="307818"/>
            <a:ext cx="6524006" cy="5909310"/>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400" dirty="0">
                <a:latin typeface="Arial"/>
                <a:ea typeface="ＭＳ Ｐゴシック"/>
                <a:cs typeface="Arial"/>
              </a:rPr>
              <a:t>The changing needs of the diverse range of CA LEAs during the pandemic are reflected in the data.</a:t>
            </a:r>
            <a:endParaRPr lang="en-US" sz="2400" dirty="0"/>
          </a:p>
          <a:p>
            <a:pPr marL="800100" lvl="1"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b="1" dirty="0">
                <a:latin typeface="Arial"/>
                <a:ea typeface="ＭＳ Ｐゴシック"/>
                <a:cs typeface="Arial"/>
              </a:rPr>
              <a:t>LEAs are coding a sizable portion their federal spending into broader ESSER categories.</a:t>
            </a:r>
          </a:p>
          <a:p>
            <a:pPr marL="342900" indent="-342900">
              <a:buFont typeface="Arial" panose="020B0604020202020204" pitchFamily="34" charset="0"/>
              <a:buChar char="•"/>
            </a:pPr>
            <a:endParaRPr lang="en-US" sz="2400" b="1" dirty="0">
              <a:cs typeface="Arial"/>
            </a:endParaRPr>
          </a:p>
          <a:p>
            <a:pPr marL="285750" indent="-285750">
              <a:buFont typeface="Arial" panose="020B0604020202020204" pitchFamily="34" charset="0"/>
              <a:buChar char="•"/>
            </a:pPr>
            <a:r>
              <a:rPr lang="en-US" sz="2400" dirty="0">
                <a:latin typeface="Arial"/>
                <a:ea typeface="ＭＳ Ｐゴシック"/>
                <a:cs typeface="Arial"/>
              </a:rPr>
              <a:t>Larger, increasing percentages of funding are being spent on addressing learning recovery in both ESSER II and even more so in ESSER III.</a:t>
            </a: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latin typeface="Arial"/>
                <a:ea typeface="ＭＳ Ｐゴシック"/>
                <a:cs typeface="Arial"/>
              </a:rPr>
              <a:t>The rate of spending for later ESSER packages is slower than in earlier packages.</a:t>
            </a:r>
            <a:endParaRPr lang="en-US" sz="2400" dirty="0">
              <a:cs typeface="Arial"/>
            </a:endParaRPr>
          </a:p>
          <a:p>
            <a:endParaRPr lang="en-US" dirty="0"/>
          </a:p>
        </p:txBody>
      </p:sp>
      <p:sp>
        <p:nvSpPr>
          <p:cNvPr id="3" name="TextBox 2">
            <a:extLst>
              <a:ext uri="{FF2B5EF4-FFF2-40B4-BE49-F238E27FC236}">
                <a16:creationId xmlns:a16="http://schemas.microsoft.com/office/drawing/2014/main" id="{878415DE-8597-786C-1EEF-EB5F98181C05}"/>
              </a:ext>
            </a:extLst>
          </p:cNvPr>
          <p:cNvSpPr txBox="1"/>
          <p:nvPr/>
        </p:nvSpPr>
        <p:spPr>
          <a:xfrm>
            <a:off x="224124" y="307818"/>
            <a:ext cx="4685805" cy="3170099"/>
          </a:xfrm>
          <a:prstGeom prst="rect">
            <a:avLst/>
          </a:prstGeom>
          <a:noFill/>
        </p:spPr>
        <p:txBody>
          <a:bodyPr wrap="square" rtlCol="0">
            <a:spAutoFit/>
          </a:bodyPr>
          <a:lstStyle/>
          <a:p>
            <a:r>
              <a:rPr lang="en-US" sz="4000" b="1" dirty="0">
                <a:solidFill>
                  <a:schemeClr val="bg1"/>
                </a:solidFill>
              </a:rPr>
              <a:t>Question 2:</a:t>
            </a:r>
            <a:r>
              <a:rPr lang="en-US" sz="4000" dirty="0">
                <a:solidFill>
                  <a:schemeClr val="bg1"/>
                </a:solidFill>
              </a:rPr>
              <a:t> What are school districts and COEs spending relief funding on?</a:t>
            </a:r>
          </a:p>
        </p:txBody>
      </p:sp>
    </p:spTree>
    <p:extLst>
      <p:ext uri="{BB962C8B-B14F-4D97-AF65-F5344CB8AC3E}">
        <p14:creationId xmlns:p14="http://schemas.microsoft.com/office/powerpoint/2010/main" val="3920583284"/>
      </p:ext>
    </p:extLst>
  </p:cSld>
  <p:clrMapOvr>
    <a:masterClrMapping/>
  </p:clrMapOvr>
  <mc:AlternateContent xmlns:mc="http://schemas.openxmlformats.org/markup-compatibility/2006" xmlns:p14="http://schemas.microsoft.com/office/powerpoint/2010/main">
    <mc:Choice Requires="p14">
      <p:transition spd="med" p14:dur="65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E58334-CD0F-4AB7-B690-834394297345}"/>
              </a:ext>
            </a:extLst>
          </p:cNvPr>
          <p:cNvSpPr txBox="1"/>
          <p:nvPr/>
        </p:nvSpPr>
        <p:spPr>
          <a:xfrm>
            <a:off x="614403" y="193268"/>
            <a:ext cx="11087758" cy="861774"/>
          </a:xfrm>
          <a:prstGeom prst="rect">
            <a:avLst/>
          </a:prstGeom>
          <a:noFill/>
        </p:spPr>
        <p:txBody>
          <a:bodyPr wrap="square" rtlCol="0">
            <a:spAutoFit/>
          </a:bodyPr>
          <a:lstStyle/>
          <a:p>
            <a:r>
              <a:rPr lang="en-US" sz="3200" dirty="0"/>
              <a:t>ESSER I - Average Percent Spent on Individual Categories</a:t>
            </a:r>
          </a:p>
          <a:p>
            <a:endParaRPr lang="en-US" dirty="0"/>
          </a:p>
        </p:txBody>
      </p:sp>
      <p:graphicFrame>
        <p:nvGraphicFramePr>
          <p:cNvPr id="6" name="Chart 5">
            <a:extLst>
              <a:ext uri="{FF2B5EF4-FFF2-40B4-BE49-F238E27FC236}">
                <a16:creationId xmlns:a16="http://schemas.microsoft.com/office/drawing/2014/main" id="{B12D3730-13C5-4F6C-A198-C6B0691A1907}"/>
              </a:ext>
            </a:extLst>
          </p:cNvPr>
          <p:cNvGraphicFramePr>
            <a:graphicFrameLocks/>
          </p:cNvGraphicFramePr>
          <p:nvPr>
            <p:extLst>
              <p:ext uri="{D42A27DB-BD31-4B8C-83A1-F6EECF244321}">
                <p14:modId xmlns:p14="http://schemas.microsoft.com/office/powerpoint/2010/main" val="3086326243"/>
              </p:ext>
            </p:extLst>
          </p:nvPr>
        </p:nvGraphicFramePr>
        <p:xfrm>
          <a:off x="217283" y="800205"/>
          <a:ext cx="11360314" cy="58645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1727653"/>
      </p:ext>
    </p:extLst>
  </p:cSld>
  <p:clrMapOvr>
    <a:masterClrMapping/>
  </p:clrMapOvr>
  <mc:AlternateContent xmlns:mc="http://schemas.openxmlformats.org/markup-compatibility/2006" xmlns:p14="http://schemas.microsoft.com/office/powerpoint/2010/main">
    <mc:Choice Requires="p14">
      <p:transition spd="med" p14:dur="65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19C795A-0DD2-4462-A82A-B04D74E5DC34}"/>
              </a:ext>
            </a:extLst>
          </p:cNvPr>
          <p:cNvSpPr txBox="1"/>
          <p:nvPr/>
        </p:nvSpPr>
        <p:spPr>
          <a:xfrm>
            <a:off x="512707" y="233265"/>
            <a:ext cx="10971722" cy="1077218"/>
          </a:xfrm>
          <a:prstGeom prst="rect">
            <a:avLst/>
          </a:prstGeom>
          <a:noFill/>
        </p:spPr>
        <p:txBody>
          <a:bodyPr wrap="square" rtlCol="0">
            <a:spAutoFit/>
          </a:bodyPr>
          <a:lstStyle/>
          <a:p>
            <a:r>
              <a:rPr lang="en-US" sz="3200" b="0" i="0" baseline="0" dirty="0">
                <a:effectLst/>
              </a:rPr>
              <a:t>GEER I - Average Percent Spent on Individual Categories</a:t>
            </a:r>
            <a:endParaRPr lang="en-US" sz="3200" dirty="0">
              <a:effectLst/>
            </a:endParaRPr>
          </a:p>
          <a:p>
            <a:endParaRPr lang="en-US" sz="3200" dirty="0"/>
          </a:p>
        </p:txBody>
      </p:sp>
      <p:graphicFrame>
        <p:nvGraphicFramePr>
          <p:cNvPr id="5" name="Chart 4">
            <a:extLst>
              <a:ext uri="{FF2B5EF4-FFF2-40B4-BE49-F238E27FC236}">
                <a16:creationId xmlns:a16="http://schemas.microsoft.com/office/drawing/2014/main" id="{2C87C826-46E3-4693-BCE2-32F3F7BEF368}"/>
              </a:ext>
            </a:extLst>
          </p:cNvPr>
          <p:cNvGraphicFramePr>
            <a:graphicFrameLocks/>
          </p:cNvGraphicFramePr>
          <p:nvPr/>
        </p:nvGraphicFramePr>
        <p:xfrm>
          <a:off x="150368" y="887240"/>
          <a:ext cx="10971722" cy="56222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91019615"/>
      </p:ext>
    </p:extLst>
  </p:cSld>
  <p:clrMapOvr>
    <a:masterClrMapping/>
  </p:clrMapOvr>
  <mc:AlternateContent xmlns:mc="http://schemas.openxmlformats.org/markup-compatibility/2006" xmlns:p14="http://schemas.microsoft.com/office/powerpoint/2010/main">
    <mc:Choice Requires="p14">
      <p:transition spd="med" p14:dur="65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49C7B5-C7E8-18B0-F533-D33F8ED270C5}"/>
              </a:ext>
            </a:extLst>
          </p:cNvPr>
          <p:cNvSpPr txBox="1"/>
          <p:nvPr/>
        </p:nvSpPr>
        <p:spPr>
          <a:xfrm>
            <a:off x="715223" y="1081594"/>
            <a:ext cx="11231612" cy="5262979"/>
          </a:xfrm>
          <a:prstGeom prst="rect">
            <a:avLst/>
          </a:prstGeom>
          <a:noFill/>
        </p:spPr>
        <p:txBody>
          <a:bodyPr wrap="square" lIns="91440" tIns="45720" rIns="91440" bIns="45720" anchor="t">
            <a:spAutoFit/>
          </a:bodyPr>
          <a:lstStyle/>
          <a:p>
            <a:pPr algn="l" rtl="0" fontAlgn="base"/>
            <a:r>
              <a:rPr lang="en-US" sz="2400" b="1" i="0" dirty="0">
                <a:solidFill>
                  <a:srgbClr val="000000"/>
                </a:solidFill>
                <a:effectLst/>
                <a:latin typeface="Arial" panose="020B0604020202020204" pitchFamily="34" charset="0"/>
              </a:rPr>
              <a:t>Relief funding was essential for schools, but there are significant challenges: </a:t>
            </a:r>
          </a:p>
          <a:p>
            <a:pPr algn="l" rtl="0" fontAlgn="base"/>
            <a:endParaRPr lang="en-US" sz="2400" b="0" i="0" dirty="0">
              <a:solidFill>
                <a:srgbClr val="000000"/>
              </a:solidFill>
              <a:effectLst/>
              <a:latin typeface="Calibri" panose="020F0502020204030204" pitchFamily="34" charset="0"/>
            </a:endParaRPr>
          </a:p>
          <a:p>
            <a:pPr marL="742950" lvl="1" indent="-285750">
              <a:buFont typeface="Courier New" panose="02070309020205020404" pitchFamily="49" charset="0"/>
              <a:buChar char="o"/>
            </a:pPr>
            <a:r>
              <a:rPr lang="en-US" sz="2400" b="0" i="0" dirty="0">
                <a:effectLst/>
                <a:latin typeface="Arial"/>
                <a:ea typeface="ＭＳ Ｐゴシック"/>
                <a:cs typeface="Arial"/>
              </a:rPr>
              <a:t>Staffing </a:t>
            </a:r>
            <a:r>
              <a:rPr lang="en-US" sz="2400" dirty="0">
                <a:latin typeface="Arial"/>
                <a:ea typeface="ＭＳ Ｐゴシック"/>
                <a:cs typeface="Arial"/>
              </a:rPr>
              <a:t>levels (especially with one-time money) </a:t>
            </a:r>
            <a:r>
              <a:rPr lang="en-US" sz="2400" b="0" i="0" dirty="0">
                <a:effectLst/>
                <a:latin typeface="Arial"/>
                <a:ea typeface="ＭＳ Ｐゴシック"/>
                <a:cs typeface="Arial"/>
              </a:rPr>
              <a:t>and staff burnout</a:t>
            </a:r>
          </a:p>
          <a:p>
            <a:pPr lvl="1"/>
            <a:endParaRPr lang="en-US" sz="2400" b="0" i="0" dirty="0">
              <a:effectLst/>
              <a:latin typeface="Calibri" panose="020F0502020204030204" pitchFamily="34" charset="0"/>
            </a:endParaRPr>
          </a:p>
          <a:p>
            <a:pPr marL="742950" lvl="1" indent="-285750">
              <a:buFont typeface="Courier New" panose="02070309020205020404" pitchFamily="49" charset="0"/>
              <a:buChar char="o"/>
            </a:pPr>
            <a:r>
              <a:rPr lang="en-US" sz="2400" b="0" i="0" dirty="0">
                <a:effectLst/>
                <a:latin typeface="Arial"/>
                <a:ea typeface="ＭＳ Ｐゴシック"/>
                <a:cs typeface="Arial"/>
              </a:rPr>
              <a:t>Concerns about </a:t>
            </a:r>
            <a:r>
              <a:rPr lang="en-US" sz="2400" dirty="0">
                <a:latin typeface="Arial"/>
                <a:ea typeface="ＭＳ Ｐゴシック"/>
                <a:cs typeface="Arial"/>
              </a:rPr>
              <a:t>many</a:t>
            </a:r>
            <a:r>
              <a:rPr lang="en-US" sz="2400" b="0" i="0" dirty="0">
                <a:effectLst/>
                <a:latin typeface="Arial"/>
                <a:ea typeface="ＭＳ Ｐゴシック"/>
                <a:cs typeface="Arial"/>
              </a:rPr>
              <a:t> programs and services not being sustainable due to the nature of one-time funding </a:t>
            </a:r>
          </a:p>
          <a:p>
            <a:pPr lvl="1"/>
            <a:endParaRPr lang="en-US" sz="2400" b="0" i="0" dirty="0">
              <a:effectLst/>
              <a:latin typeface="Calibri" panose="020F0502020204030204" pitchFamily="34" charset="0"/>
            </a:endParaRPr>
          </a:p>
          <a:p>
            <a:pPr marL="742950" lvl="1" indent="-285750">
              <a:buFont typeface="Courier New" panose="02070309020205020404" pitchFamily="49" charset="0"/>
              <a:buChar char="o"/>
            </a:pPr>
            <a:r>
              <a:rPr lang="en-US" sz="2400" b="0" i="0" dirty="0">
                <a:effectLst/>
                <a:latin typeface="Arial" panose="020B0604020202020204" pitchFamily="34" charset="0"/>
              </a:rPr>
              <a:t>Concerns about some infrastructure expenses extending past the deadlines </a:t>
            </a:r>
            <a:endParaRPr lang="en-US" sz="2400" b="0" i="0" dirty="0">
              <a:effectLst/>
              <a:latin typeface="Calibri" panose="020F0502020204030204" pitchFamily="34" charset="0"/>
            </a:endParaRPr>
          </a:p>
          <a:p>
            <a:pPr marL="1200150" lvl="2" indent="-285750">
              <a:buFont typeface="Courier New" panose="02070309020205020404" pitchFamily="49" charset="0"/>
              <a:buChar char="o"/>
            </a:pPr>
            <a:r>
              <a:rPr lang="en-US" sz="2400" b="0" i="0" dirty="0">
                <a:effectLst/>
                <a:latin typeface="Arial" panose="020B0604020202020204" pitchFamily="34" charset="0"/>
              </a:rPr>
              <a:t>Supply chain issues </a:t>
            </a:r>
            <a:endParaRPr lang="en-US" sz="2400" b="0" i="0" dirty="0">
              <a:effectLst/>
              <a:latin typeface="Calibri" panose="020F0502020204030204" pitchFamily="34" charset="0"/>
            </a:endParaRPr>
          </a:p>
          <a:p>
            <a:pPr marL="1200150" lvl="2" indent="-285750">
              <a:buFont typeface="Courier New" panose="02070309020205020404" pitchFamily="49" charset="0"/>
              <a:buChar char="o"/>
            </a:pPr>
            <a:r>
              <a:rPr lang="en-US" sz="2400" b="0" i="0" dirty="0">
                <a:effectLst/>
                <a:latin typeface="Arial" panose="020B0604020202020204" pitchFamily="34" charset="0"/>
              </a:rPr>
              <a:t>Slow permitting processes </a:t>
            </a:r>
          </a:p>
          <a:p>
            <a:pPr lvl="2"/>
            <a:endParaRPr lang="en-US" sz="2400" b="0" i="0" dirty="0">
              <a:effectLst/>
              <a:latin typeface="Calibri" panose="020F0502020204030204" pitchFamily="34" charset="0"/>
            </a:endParaRPr>
          </a:p>
          <a:p>
            <a:pPr marL="742950" lvl="1" indent="-285750">
              <a:buFont typeface="Courier New" panose="02070309020205020404" pitchFamily="49" charset="0"/>
              <a:buChar char="o"/>
            </a:pPr>
            <a:r>
              <a:rPr lang="en-US" sz="2400" b="0" i="0" dirty="0">
                <a:effectLst/>
                <a:latin typeface="Arial" panose="020B0604020202020204" pitchFamily="34" charset="0"/>
              </a:rPr>
              <a:t>Reporting burdens and confusion about guidelines including </a:t>
            </a:r>
            <a:r>
              <a:rPr lang="en-US" sz="2400" b="0" i="0">
                <a:effectLst/>
                <a:latin typeface="Arial" panose="020B0604020202020204" pitchFamily="34" charset="0"/>
              </a:rPr>
              <a:t>plan submissions</a:t>
            </a:r>
            <a:endParaRPr lang="en-US" sz="2400" b="0" i="0" dirty="0">
              <a:effectLst/>
              <a:latin typeface="Calibri" panose="020F0502020204030204" pitchFamily="34" charset="0"/>
            </a:endParaRPr>
          </a:p>
        </p:txBody>
      </p:sp>
      <p:sp>
        <p:nvSpPr>
          <p:cNvPr id="4" name="TextBox 3">
            <a:extLst>
              <a:ext uri="{FF2B5EF4-FFF2-40B4-BE49-F238E27FC236}">
                <a16:creationId xmlns:a16="http://schemas.microsoft.com/office/drawing/2014/main" id="{82A0B639-D2D0-EAEB-E8E7-C24C58B53F6B}"/>
              </a:ext>
            </a:extLst>
          </p:cNvPr>
          <p:cNvSpPr txBox="1"/>
          <p:nvPr/>
        </p:nvSpPr>
        <p:spPr>
          <a:xfrm>
            <a:off x="715223" y="235390"/>
            <a:ext cx="8999145" cy="584775"/>
          </a:xfrm>
          <a:prstGeom prst="rect">
            <a:avLst/>
          </a:prstGeom>
          <a:noFill/>
        </p:spPr>
        <p:txBody>
          <a:bodyPr wrap="square" rtlCol="0">
            <a:spAutoFit/>
          </a:bodyPr>
          <a:lstStyle/>
          <a:p>
            <a:r>
              <a:rPr lang="en-US" sz="3200" dirty="0"/>
              <a:t>Challenges to Spending</a:t>
            </a:r>
          </a:p>
        </p:txBody>
      </p:sp>
    </p:spTree>
    <p:extLst>
      <p:ext uri="{BB962C8B-B14F-4D97-AF65-F5344CB8AC3E}">
        <p14:creationId xmlns:p14="http://schemas.microsoft.com/office/powerpoint/2010/main" val="987837721"/>
      </p:ext>
    </p:extLst>
  </p:cSld>
  <p:clrMapOvr>
    <a:masterClrMapping/>
  </p:clrMapOvr>
  <mc:AlternateContent xmlns:mc="http://schemas.openxmlformats.org/markup-compatibility/2006" xmlns:p14="http://schemas.microsoft.com/office/powerpoint/2010/main">
    <mc:Choice Requires="p14">
      <p:transition spd="med" p14:dur="65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E68CCF-1053-1677-8BAB-4763FBA080C3}"/>
              </a:ext>
            </a:extLst>
          </p:cNvPr>
          <p:cNvSpPr>
            <a:spLocks noGrp="1"/>
          </p:cNvSpPr>
          <p:nvPr>
            <p:ph type="sldNum" sz="quarter" idx="4"/>
          </p:nvPr>
        </p:nvSpPr>
        <p:spPr/>
        <p:txBody>
          <a:bodyPr/>
          <a:lstStyle/>
          <a:p>
            <a:fld id="{E8CA2EAC-0CD8-0D4E-880D-C349C0AE03A4}" type="slidenum">
              <a:rPr lang="en-US" altLang="en-US" smtClean="0"/>
              <a:pPr/>
              <a:t>19</a:t>
            </a:fld>
            <a:endParaRPr lang="en-US" altLang="en-US"/>
          </a:p>
        </p:txBody>
      </p:sp>
      <p:sp>
        <p:nvSpPr>
          <p:cNvPr id="4" name="TextBox 3">
            <a:extLst>
              <a:ext uri="{FF2B5EF4-FFF2-40B4-BE49-F238E27FC236}">
                <a16:creationId xmlns:a16="http://schemas.microsoft.com/office/drawing/2014/main" id="{1EC9C471-07F4-FD32-EC2E-118CA91253DC}"/>
              </a:ext>
            </a:extLst>
          </p:cNvPr>
          <p:cNvSpPr txBox="1"/>
          <p:nvPr/>
        </p:nvSpPr>
        <p:spPr>
          <a:xfrm>
            <a:off x="107906" y="289625"/>
            <a:ext cx="4861659" cy="4401205"/>
          </a:xfrm>
          <a:prstGeom prst="rect">
            <a:avLst/>
          </a:prstGeom>
          <a:noFill/>
        </p:spPr>
        <p:txBody>
          <a:bodyPr wrap="square">
            <a:spAutoFit/>
          </a:bodyPr>
          <a:lstStyle/>
          <a:p>
            <a:r>
              <a:rPr lang="en-US" sz="4000" b="1" dirty="0">
                <a:solidFill>
                  <a:schemeClr val="bg1"/>
                </a:solidFill>
              </a:rPr>
              <a:t>Question 3:</a:t>
            </a:r>
            <a:r>
              <a:rPr lang="en-US" sz="4000" dirty="0">
                <a:solidFill>
                  <a:schemeClr val="bg1"/>
                </a:solidFill>
              </a:rPr>
              <a:t> </a:t>
            </a:r>
            <a:r>
              <a:rPr lang="en-US" sz="4000" b="0" i="0" dirty="0">
                <a:solidFill>
                  <a:schemeClr val="bg1"/>
                </a:solidFill>
                <a:effectLst/>
                <a:latin typeface="Arial" panose="020B0604020202020204" pitchFamily="34" charset="0"/>
              </a:rPr>
              <a:t>Are there notable differences in how school districts and county offices are spending their relief aid? </a:t>
            </a:r>
            <a:endParaRPr lang="en-US" sz="4000" dirty="0">
              <a:solidFill>
                <a:schemeClr val="bg1"/>
              </a:solidFill>
            </a:endParaRPr>
          </a:p>
        </p:txBody>
      </p:sp>
      <p:sp>
        <p:nvSpPr>
          <p:cNvPr id="6" name="TextBox 5">
            <a:extLst>
              <a:ext uri="{FF2B5EF4-FFF2-40B4-BE49-F238E27FC236}">
                <a16:creationId xmlns:a16="http://schemas.microsoft.com/office/drawing/2014/main" id="{5B8526AE-FAC2-DAC9-09F7-D243CF5A43A0}"/>
              </a:ext>
            </a:extLst>
          </p:cNvPr>
          <p:cNvSpPr txBox="1"/>
          <p:nvPr/>
        </p:nvSpPr>
        <p:spPr>
          <a:xfrm>
            <a:off x="5493026" y="289625"/>
            <a:ext cx="6698974" cy="4970591"/>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rial"/>
                <a:ea typeface="ＭＳ Ｐゴシック"/>
                <a:cs typeface="Arial"/>
              </a:rPr>
              <a:t>Generally, COEs were more likely to report funding in the broader categories.</a:t>
            </a:r>
          </a:p>
          <a:p>
            <a:pPr marL="285750" indent="-285750">
              <a:buFont typeface="Arial" panose="020B0604020202020204" pitchFamily="34" charset="0"/>
              <a:buChar char="•"/>
            </a:pPr>
            <a:endParaRPr lang="en-US" sz="2400" dirty="0">
              <a:latin typeface="Arial"/>
              <a:ea typeface="ＭＳ Ｐゴシック"/>
              <a:cs typeface="Arial"/>
            </a:endParaRPr>
          </a:p>
          <a:p>
            <a:pPr marL="285750" indent="-285750">
              <a:buFont typeface="Arial" panose="020B0604020202020204" pitchFamily="34" charset="0"/>
              <a:buChar char="•"/>
            </a:pPr>
            <a:r>
              <a:rPr lang="en-US" sz="2400" dirty="0">
                <a:latin typeface="Arial"/>
                <a:ea typeface="ＭＳ Ｐゴシック"/>
                <a:cs typeface="Arial"/>
              </a:rPr>
              <a:t>In Spring 2022, COEs nearly doubled the average percent of ESSER III funds they spent on expenses related to learning recovery making that their second largest category.</a:t>
            </a:r>
            <a:endParaRPr lang="en-US" sz="2400" dirty="0"/>
          </a:p>
          <a:p>
            <a:endParaRPr lang="en-US" sz="2400" dirty="0"/>
          </a:p>
          <a:p>
            <a:pPr marL="285750" indent="-285750">
              <a:buFont typeface="Arial" panose="020B0604020202020204" pitchFamily="34" charset="0"/>
              <a:buChar char="•"/>
            </a:pPr>
            <a:r>
              <a:rPr lang="en-US" sz="2400" dirty="0">
                <a:latin typeface="Arial"/>
                <a:ea typeface="ＭＳ Ｐゴシック"/>
                <a:cs typeface="Arial"/>
              </a:rPr>
              <a:t>For GEER, county offices increased expenditures in professional development and learning supports in Spring 2022.</a:t>
            </a:r>
            <a:endParaRPr lang="en-US" sz="2400" dirty="0">
              <a:cs typeface="Arial"/>
            </a:endParaRPr>
          </a:p>
          <a:p>
            <a:endParaRPr lang="en-US" sz="1100" dirty="0"/>
          </a:p>
          <a:p>
            <a:endParaRPr lang="en-US" dirty="0"/>
          </a:p>
        </p:txBody>
      </p:sp>
    </p:spTree>
    <p:extLst>
      <p:ext uri="{BB962C8B-B14F-4D97-AF65-F5344CB8AC3E}">
        <p14:creationId xmlns:p14="http://schemas.microsoft.com/office/powerpoint/2010/main" val="815629598"/>
      </p:ext>
    </p:extLst>
  </p:cSld>
  <p:clrMapOvr>
    <a:masterClrMapping/>
  </p:clrMapOvr>
  <mc:AlternateContent xmlns:mc="http://schemas.openxmlformats.org/markup-compatibility/2006" xmlns:p14="http://schemas.microsoft.com/office/powerpoint/2010/main">
    <mc:Choice Requires="p14">
      <p:transition spd="med" p14:dur="65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5CE6F4-2F1A-493D-B366-B1C137BB1BBB}"/>
              </a:ext>
            </a:extLst>
          </p:cNvPr>
          <p:cNvSpPr txBox="1"/>
          <p:nvPr/>
        </p:nvSpPr>
        <p:spPr>
          <a:xfrm>
            <a:off x="1025495" y="393107"/>
            <a:ext cx="8161234" cy="584775"/>
          </a:xfrm>
          <a:prstGeom prst="rect">
            <a:avLst/>
          </a:prstGeom>
          <a:noFill/>
        </p:spPr>
        <p:txBody>
          <a:bodyPr wrap="square" rtlCol="0">
            <a:spAutoFit/>
          </a:bodyPr>
          <a:lstStyle/>
          <a:p>
            <a:r>
              <a:rPr lang="en-US" sz="3200" b="1" dirty="0"/>
              <a:t>Housekeeping</a:t>
            </a:r>
          </a:p>
        </p:txBody>
      </p:sp>
      <p:sp>
        <p:nvSpPr>
          <p:cNvPr id="3" name="TextBox 2">
            <a:extLst>
              <a:ext uri="{FF2B5EF4-FFF2-40B4-BE49-F238E27FC236}">
                <a16:creationId xmlns:a16="http://schemas.microsoft.com/office/drawing/2014/main" id="{77C831BE-3483-48BE-83AF-329AFBAEB697}"/>
              </a:ext>
            </a:extLst>
          </p:cNvPr>
          <p:cNvSpPr txBox="1"/>
          <p:nvPr/>
        </p:nvSpPr>
        <p:spPr>
          <a:xfrm>
            <a:off x="1025495" y="1341690"/>
            <a:ext cx="10160950" cy="4062651"/>
          </a:xfrm>
          <a:prstGeom prst="rect">
            <a:avLst/>
          </a:prstGeom>
          <a:noFill/>
        </p:spPr>
        <p:txBody>
          <a:bodyPr wrap="square" rtlCol="0">
            <a:spAutoFit/>
          </a:bodyPr>
          <a:lstStyle/>
          <a:p>
            <a:pPr marL="285750" indent="-285750">
              <a:buFont typeface="Arial" panose="020B0604020202020204" pitchFamily="34" charset="0"/>
              <a:buChar char="•"/>
            </a:pPr>
            <a:r>
              <a:rPr lang="en-US" sz="2000" dirty="0"/>
              <a:t>At the end of the presentation, we will have a Question-and-Answer segment where we will try our best to answer your questions.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Please, use the Q &amp; A feature of Zoom to type your questions. This is located on ribbon below the speaker.</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Your questions will be answered either in the Q &amp; A panel or live by our presenters.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All attendees will receive a link to the </a:t>
            </a:r>
            <a:r>
              <a:rPr lang="en-US" sz="2000" b="1" dirty="0"/>
              <a:t>video </a:t>
            </a:r>
            <a:r>
              <a:rPr lang="en-US" sz="2000" dirty="0"/>
              <a:t>of this webinar as well as </a:t>
            </a:r>
            <a:r>
              <a:rPr lang="en-US" sz="2000" b="1" dirty="0"/>
              <a:t>the slide deck.</a:t>
            </a:r>
          </a:p>
          <a:p>
            <a:pPr marL="285750" indent="-285750">
              <a:buFont typeface="Arial" panose="020B0604020202020204" pitchFamily="34" charset="0"/>
              <a:buChar char="•"/>
            </a:pPr>
            <a:endParaRPr lang="en-US" dirty="0"/>
          </a:p>
        </p:txBody>
      </p:sp>
      <p:pic>
        <p:nvPicPr>
          <p:cNvPr id="1026" name="Picture 2" descr="ZOOM Meeting Protocols for Virtual Presbytery Meetings | Presbytery of Lake  Michigan">
            <a:extLst>
              <a:ext uri="{FF2B5EF4-FFF2-40B4-BE49-F238E27FC236}">
                <a16:creationId xmlns:a16="http://schemas.microsoft.com/office/drawing/2014/main" id="{E523389D-F906-4808-BBA7-1D02050F68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0614" b="5544"/>
          <a:stretch/>
        </p:blipFill>
        <p:spPr bwMode="auto">
          <a:xfrm>
            <a:off x="1415174" y="2980345"/>
            <a:ext cx="7381875" cy="897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097970"/>
      </p:ext>
    </p:extLst>
  </p:cSld>
  <p:clrMapOvr>
    <a:masterClrMapping/>
  </p:clrMapOvr>
  <mc:AlternateContent xmlns:mc="http://schemas.openxmlformats.org/markup-compatibility/2006" xmlns:p14="http://schemas.microsoft.com/office/powerpoint/2010/main">
    <mc:Choice Requires="p14">
      <p:transition spd="med" p14:dur="65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6DEBFC-36FC-FE65-3F10-10DCC7CD7F0E}"/>
              </a:ext>
            </a:extLst>
          </p:cNvPr>
          <p:cNvSpPr txBox="1"/>
          <p:nvPr/>
        </p:nvSpPr>
        <p:spPr>
          <a:xfrm>
            <a:off x="824948" y="367748"/>
            <a:ext cx="10545417" cy="584775"/>
          </a:xfrm>
          <a:prstGeom prst="rect">
            <a:avLst/>
          </a:prstGeom>
          <a:noFill/>
        </p:spPr>
        <p:txBody>
          <a:bodyPr wrap="square" rtlCol="0">
            <a:spAutoFit/>
          </a:bodyPr>
          <a:lstStyle/>
          <a:p>
            <a:r>
              <a:rPr lang="en-US" sz="3200" dirty="0"/>
              <a:t>Implications for Board Members</a:t>
            </a:r>
          </a:p>
        </p:txBody>
      </p:sp>
      <p:sp>
        <p:nvSpPr>
          <p:cNvPr id="3" name="TextBox 2">
            <a:extLst>
              <a:ext uri="{FF2B5EF4-FFF2-40B4-BE49-F238E27FC236}">
                <a16:creationId xmlns:a16="http://schemas.microsoft.com/office/drawing/2014/main" id="{C5062892-408C-09E5-F513-DF29D0D1704C}"/>
              </a:ext>
            </a:extLst>
          </p:cNvPr>
          <p:cNvSpPr txBox="1"/>
          <p:nvPr/>
        </p:nvSpPr>
        <p:spPr>
          <a:xfrm>
            <a:off x="821635" y="1391478"/>
            <a:ext cx="10545417" cy="3416320"/>
          </a:xfrm>
          <a:prstGeom prst="rect">
            <a:avLst/>
          </a:prstGeom>
          <a:noFill/>
        </p:spPr>
        <p:txBody>
          <a:bodyPr wrap="square" rtlCol="0">
            <a:spAutoFit/>
          </a:bodyPr>
          <a:lstStyle/>
          <a:p>
            <a:pPr marL="285750" indent="-285750">
              <a:buFont typeface="Arial" panose="020B0604020202020204" pitchFamily="34" charset="0"/>
              <a:buChar char="•"/>
            </a:pPr>
            <a:r>
              <a:rPr lang="en-US" sz="2400" b="0" i="0" dirty="0">
                <a:solidFill>
                  <a:srgbClr val="000000"/>
                </a:solidFill>
                <a:effectLst/>
                <a:latin typeface="Arial" panose="020B0604020202020204" pitchFamily="34" charset="0"/>
              </a:rPr>
              <a:t>School board members will want to be aware of the federal spending deadlines (both to reserve and spend the funding) as they monitor the use of federal aid. </a:t>
            </a:r>
          </a:p>
          <a:p>
            <a:endParaRPr lang="en-US" sz="2400" b="0" i="0" dirty="0">
              <a:solidFill>
                <a:srgbClr val="000000"/>
              </a:solidFill>
              <a:effectLst/>
              <a:latin typeface="Arial" panose="020B0604020202020204" pitchFamily="34" charset="0"/>
            </a:endParaRPr>
          </a:p>
          <a:p>
            <a:pPr marL="285750" indent="-285750">
              <a:buFont typeface="Arial" panose="020B0604020202020204" pitchFamily="34" charset="0"/>
              <a:buChar char="•"/>
            </a:pPr>
            <a:r>
              <a:rPr lang="en-US" sz="2400" b="0" i="0" dirty="0">
                <a:solidFill>
                  <a:srgbClr val="000000"/>
                </a:solidFill>
                <a:effectLst/>
                <a:latin typeface="Arial" panose="020B0604020202020204" pitchFamily="34" charset="0"/>
              </a:rPr>
              <a:t>Governing boards may also want to consider the best ways to communicate with communities about their spending progress. </a:t>
            </a:r>
          </a:p>
          <a:p>
            <a:endParaRPr lang="en-US" sz="2400" b="0" i="0" dirty="0">
              <a:solidFill>
                <a:srgbClr val="000000"/>
              </a:solidFill>
              <a:effectLst/>
              <a:latin typeface="Arial" panose="020B0604020202020204" pitchFamily="34" charset="0"/>
            </a:endParaRPr>
          </a:p>
          <a:p>
            <a:pPr marL="285750" indent="-285750">
              <a:buFont typeface="Arial" panose="020B0604020202020204" pitchFamily="34" charset="0"/>
              <a:buChar char="•"/>
            </a:pPr>
            <a:r>
              <a:rPr lang="en-US" sz="2400" dirty="0">
                <a:solidFill>
                  <a:srgbClr val="000000"/>
                </a:solidFill>
              </a:rPr>
              <a:t>Governing boards will want to </a:t>
            </a:r>
            <a:r>
              <a:rPr lang="en-US" sz="2400" b="0" i="0" dirty="0">
                <a:solidFill>
                  <a:srgbClr val="000000"/>
                </a:solidFill>
                <a:effectLst/>
                <a:latin typeface="Arial" panose="020B0604020202020204" pitchFamily="34" charset="0"/>
              </a:rPr>
              <a:t>continue to engage with their communities to identify emerging needs and priorities with equity in mind.</a:t>
            </a:r>
            <a:endParaRPr lang="en-US" sz="2400" dirty="0"/>
          </a:p>
        </p:txBody>
      </p:sp>
    </p:spTree>
    <p:extLst>
      <p:ext uri="{BB962C8B-B14F-4D97-AF65-F5344CB8AC3E}">
        <p14:creationId xmlns:p14="http://schemas.microsoft.com/office/powerpoint/2010/main" val="2771600803"/>
      </p:ext>
    </p:extLst>
  </p:cSld>
  <p:clrMapOvr>
    <a:masterClrMapping/>
  </p:clrMapOvr>
  <mc:AlternateContent xmlns:mc="http://schemas.openxmlformats.org/markup-compatibility/2006" xmlns:p14="http://schemas.microsoft.com/office/powerpoint/2010/main">
    <mc:Choice Requires="p14">
      <p:transition spd="med" p14:dur="65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E68CCF-1053-1677-8BAB-4763FBA080C3}"/>
              </a:ext>
            </a:extLst>
          </p:cNvPr>
          <p:cNvSpPr>
            <a:spLocks noGrp="1"/>
          </p:cNvSpPr>
          <p:nvPr>
            <p:ph type="sldNum" sz="quarter" idx="4"/>
          </p:nvPr>
        </p:nvSpPr>
        <p:spPr/>
        <p:txBody>
          <a:bodyPr/>
          <a:lstStyle/>
          <a:p>
            <a:fld id="{E8CA2EAC-0CD8-0D4E-880D-C349C0AE03A4}" type="slidenum">
              <a:rPr lang="en-US" altLang="en-US" smtClean="0"/>
              <a:pPr/>
              <a:t>21</a:t>
            </a:fld>
            <a:endParaRPr lang="en-US" altLang="en-US"/>
          </a:p>
        </p:txBody>
      </p:sp>
      <p:sp>
        <p:nvSpPr>
          <p:cNvPr id="4" name="TextBox 3">
            <a:extLst>
              <a:ext uri="{FF2B5EF4-FFF2-40B4-BE49-F238E27FC236}">
                <a16:creationId xmlns:a16="http://schemas.microsoft.com/office/drawing/2014/main" id="{1EC9C471-07F4-FD32-EC2E-118CA91253DC}"/>
              </a:ext>
            </a:extLst>
          </p:cNvPr>
          <p:cNvSpPr txBox="1"/>
          <p:nvPr/>
        </p:nvSpPr>
        <p:spPr>
          <a:xfrm>
            <a:off x="207058" y="289625"/>
            <a:ext cx="4792085" cy="5016758"/>
          </a:xfrm>
          <a:prstGeom prst="rect">
            <a:avLst/>
          </a:prstGeom>
          <a:noFill/>
        </p:spPr>
        <p:txBody>
          <a:bodyPr wrap="square">
            <a:spAutoFit/>
          </a:bodyPr>
          <a:lstStyle/>
          <a:p>
            <a:r>
              <a:rPr lang="en-US" sz="4000" b="0" i="0" dirty="0">
                <a:solidFill>
                  <a:schemeClr val="bg1"/>
                </a:solidFill>
                <a:effectLst/>
                <a:latin typeface="Arial" panose="020B0604020202020204" pitchFamily="34" charset="0"/>
              </a:rPr>
              <a:t>How can school districts and county offices of education use COVID relief funding data to engage the public and build support for initiatives?</a:t>
            </a:r>
            <a:endParaRPr lang="en-US" sz="4000" dirty="0">
              <a:solidFill>
                <a:schemeClr val="bg1"/>
              </a:solidFill>
            </a:endParaRPr>
          </a:p>
        </p:txBody>
      </p:sp>
      <p:sp>
        <p:nvSpPr>
          <p:cNvPr id="6" name="TextBox 5">
            <a:extLst>
              <a:ext uri="{FF2B5EF4-FFF2-40B4-BE49-F238E27FC236}">
                <a16:creationId xmlns:a16="http://schemas.microsoft.com/office/drawing/2014/main" id="{5B8526AE-FAC2-DAC9-09F7-D243CF5A43A0}"/>
              </a:ext>
            </a:extLst>
          </p:cNvPr>
          <p:cNvSpPr txBox="1"/>
          <p:nvPr/>
        </p:nvSpPr>
        <p:spPr>
          <a:xfrm>
            <a:off x="5493026" y="289625"/>
            <a:ext cx="6698974" cy="9033242"/>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rial"/>
                <a:ea typeface="ＭＳ Ｐゴシック"/>
                <a:cs typeface="Arial"/>
              </a:rPr>
              <a:t>Be proactive about sharing the data. </a:t>
            </a:r>
          </a:p>
          <a:p>
            <a:endParaRPr lang="en-US" sz="2400" dirty="0">
              <a:latin typeface="Arial"/>
              <a:ea typeface="ＭＳ Ｐゴシック"/>
              <a:cs typeface="Arial"/>
            </a:endParaRPr>
          </a:p>
          <a:p>
            <a:pPr marL="285750" indent="-285750">
              <a:buFont typeface="Arial" panose="020B0604020202020204" pitchFamily="34" charset="0"/>
              <a:buChar char="•"/>
            </a:pPr>
            <a:r>
              <a:rPr lang="en-US" sz="2400" dirty="0">
                <a:latin typeface="Arial"/>
                <a:ea typeface="ＭＳ Ｐゴシック"/>
                <a:cs typeface="Arial"/>
              </a:rPr>
              <a:t>Be as specific as possible about expenditures</a:t>
            </a:r>
          </a:p>
          <a:p>
            <a:endParaRPr lang="en-US" sz="2400" dirty="0">
              <a:latin typeface="Arial"/>
              <a:ea typeface="ＭＳ Ｐゴシック"/>
              <a:cs typeface="Arial"/>
            </a:endParaRPr>
          </a:p>
          <a:p>
            <a:pPr marL="285750" indent="-285750">
              <a:buFont typeface="Arial" panose="020B0604020202020204" pitchFamily="34" charset="0"/>
              <a:buChar char="•"/>
            </a:pPr>
            <a:r>
              <a:rPr lang="en-US" sz="2400" dirty="0">
                <a:latin typeface="Arial"/>
                <a:ea typeface="ＭＳ Ｐゴシック"/>
                <a:cs typeface="Arial"/>
              </a:rPr>
              <a:t>Connect expenditures to goals cited in LCAP, strategic plan, community surveys, etc.</a:t>
            </a:r>
          </a:p>
          <a:p>
            <a:endParaRPr lang="en-US" sz="2400" dirty="0">
              <a:latin typeface="Arial"/>
              <a:ea typeface="ＭＳ Ｐゴシック"/>
              <a:cs typeface="Arial"/>
            </a:endParaRPr>
          </a:p>
          <a:p>
            <a:pPr marL="285750" indent="-285750">
              <a:buFont typeface="Arial" panose="020B0604020202020204" pitchFamily="34" charset="0"/>
              <a:buChar char="•"/>
            </a:pPr>
            <a:r>
              <a:rPr lang="en-US" sz="2400" dirty="0">
                <a:latin typeface="Arial"/>
                <a:ea typeface="ＭＳ Ｐゴシック"/>
                <a:cs typeface="Arial"/>
              </a:rPr>
              <a:t>Preview future strategies &amp; goals for funding </a:t>
            </a:r>
          </a:p>
          <a:p>
            <a:pPr marL="285750" indent="-285750">
              <a:buFont typeface="Arial" panose="020B0604020202020204" pitchFamily="34" charset="0"/>
              <a:buChar char="•"/>
            </a:pPr>
            <a:endParaRPr lang="en-US" sz="2400" dirty="0">
              <a:latin typeface="Arial"/>
              <a:ea typeface="ＭＳ Ｐゴシック"/>
              <a:cs typeface="Arial"/>
            </a:endParaRPr>
          </a:p>
          <a:p>
            <a:pPr marL="285750" indent="-285750">
              <a:buFont typeface="Arial" panose="020B0604020202020204" pitchFamily="34" charset="0"/>
              <a:buChar char="•"/>
            </a:pPr>
            <a:r>
              <a:rPr lang="en-US" sz="2400" dirty="0">
                <a:latin typeface="Arial"/>
                <a:ea typeface="ＭＳ Ｐゴシック"/>
                <a:cs typeface="Arial"/>
              </a:rPr>
              <a:t>Talk honestly about the challenges you face </a:t>
            </a:r>
          </a:p>
          <a:p>
            <a:pPr marL="285750" indent="-285750">
              <a:buFont typeface="Arial" panose="020B0604020202020204" pitchFamily="34" charset="0"/>
              <a:buChar char="•"/>
            </a:pPr>
            <a:endParaRPr lang="en-US" sz="2400" dirty="0">
              <a:latin typeface="Arial"/>
              <a:ea typeface="ＭＳ Ｐゴシック"/>
              <a:cs typeface="Arial"/>
            </a:endParaRPr>
          </a:p>
          <a:p>
            <a:pPr marL="285750" indent="-285750">
              <a:buFont typeface="Arial" panose="020B0604020202020204" pitchFamily="34" charset="0"/>
              <a:buChar char="•"/>
            </a:pPr>
            <a:r>
              <a:rPr lang="en-US" sz="2400" dirty="0">
                <a:latin typeface="Arial"/>
                <a:ea typeface="ＭＳ Ｐゴシック"/>
                <a:cs typeface="Arial"/>
              </a:rPr>
              <a:t>Promote your successes</a:t>
            </a:r>
          </a:p>
          <a:p>
            <a:pPr marL="285750" indent="-285750">
              <a:buFont typeface="Arial" panose="020B0604020202020204" pitchFamily="34" charset="0"/>
              <a:buChar char="•"/>
            </a:pPr>
            <a:endParaRPr lang="en-US" sz="2400" dirty="0">
              <a:latin typeface="Arial"/>
              <a:ea typeface="ＭＳ Ｐゴシック"/>
              <a:cs typeface="Arial"/>
            </a:endParaRPr>
          </a:p>
          <a:p>
            <a:pPr marL="285750" indent="-285750">
              <a:buFont typeface="Arial" panose="020B0604020202020204" pitchFamily="34" charset="0"/>
              <a:buChar char="•"/>
            </a:pPr>
            <a:r>
              <a:rPr lang="en-US" sz="2400" dirty="0">
                <a:latin typeface="Arial"/>
                <a:ea typeface="ＭＳ Ｐゴシック"/>
                <a:cs typeface="Arial"/>
              </a:rPr>
              <a:t>Engage partners to help tell your story</a:t>
            </a:r>
          </a:p>
          <a:p>
            <a:pPr marL="285750" indent="-285750">
              <a:buFont typeface="Arial" panose="020B0604020202020204" pitchFamily="34" charset="0"/>
              <a:buChar char="•"/>
            </a:pPr>
            <a:endParaRPr lang="en-US" sz="2400" dirty="0">
              <a:latin typeface="Arial"/>
              <a:ea typeface="ＭＳ Ｐゴシック"/>
              <a:cs typeface="Arial"/>
            </a:endParaRPr>
          </a:p>
          <a:p>
            <a:pPr marL="285750" indent="-285750">
              <a:buFont typeface="Arial" panose="020B0604020202020204" pitchFamily="34" charset="0"/>
              <a:buChar char="•"/>
            </a:pPr>
            <a:r>
              <a:rPr lang="en-US" sz="2400" dirty="0">
                <a:latin typeface="Arial"/>
                <a:ea typeface="ＭＳ Ｐゴシック"/>
                <a:cs typeface="Arial"/>
              </a:rPr>
              <a:t>Communicate a vision beyond the pandemic</a:t>
            </a:r>
          </a:p>
          <a:p>
            <a:pPr marL="285750" indent="-285750">
              <a:buFont typeface="Arial" panose="020B0604020202020204" pitchFamily="34" charset="0"/>
              <a:buChar char="•"/>
            </a:pPr>
            <a:endParaRPr lang="en-US" sz="2400" dirty="0">
              <a:latin typeface="Arial"/>
              <a:ea typeface="ＭＳ Ｐゴシック"/>
              <a:cs typeface="Arial"/>
            </a:endParaRPr>
          </a:p>
          <a:p>
            <a:pPr marL="285750" indent="-285750">
              <a:buFont typeface="Arial" panose="020B0604020202020204" pitchFamily="34" charset="0"/>
              <a:buChar char="•"/>
            </a:pPr>
            <a:endParaRPr lang="en-US" sz="2400" dirty="0">
              <a:latin typeface="Arial"/>
              <a:ea typeface="ＭＳ Ｐゴシック"/>
              <a:cs typeface="Arial"/>
            </a:endParaRPr>
          </a:p>
          <a:p>
            <a:pPr marL="285750" indent="-285750">
              <a:buFont typeface="Arial" panose="020B0604020202020204" pitchFamily="34" charset="0"/>
              <a:buChar char="•"/>
            </a:pPr>
            <a:endParaRPr lang="en-US" sz="2400" dirty="0">
              <a:latin typeface="Arial"/>
              <a:ea typeface="ＭＳ Ｐゴシック"/>
              <a:cs typeface="Arial"/>
            </a:endParaRPr>
          </a:p>
          <a:p>
            <a:pPr marL="285750" indent="-285750">
              <a:buFont typeface="Arial" panose="020B0604020202020204" pitchFamily="34" charset="0"/>
              <a:buChar char="•"/>
            </a:pPr>
            <a:endParaRPr lang="en-US" sz="2400" dirty="0">
              <a:latin typeface="Arial"/>
              <a:ea typeface="ＭＳ Ｐゴシック"/>
              <a:cs typeface="Arial"/>
            </a:endParaRPr>
          </a:p>
          <a:p>
            <a:pPr marL="285750" indent="-285750">
              <a:buFont typeface="Arial" panose="020B0604020202020204" pitchFamily="34" charset="0"/>
              <a:buChar char="•"/>
            </a:pPr>
            <a:endParaRPr lang="en-US" sz="2400" dirty="0">
              <a:latin typeface="Arial"/>
              <a:ea typeface="ＭＳ Ｐゴシック"/>
              <a:cs typeface="Arial"/>
            </a:endParaRPr>
          </a:p>
          <a:p>
            <a:pPr marL="285750" indent="-285750">
              <a:buFont typeface="Arial" panose="020B0604020202020204" pitchFamily="34" charset="0"/>
              <a:buChar char="•"/>
            </a:pPr>
            <a:endParaRPr lang="en-US" sz="2400" dirty="0">
              <a:latin typeface="Arial"/>
              <a:ea typeface="ＭＳ Ｐゴシック"/>
              <a:cs typeface="Arial"/>
            </a:endParaRPr>
          </a:p>
          <a:p>
            <a:pPr marL="285750" indent="-285750">
              <a:buFont typeface="Arial" panose="020B0604020202020204" pitchFamily="34" charset="0"/>
              <a:buChar char="•"/>
            </a:pPr>
            <a:endParaRPr lang="en-US" sz="2400" dirty="0">
              <a:latin typeface="Arial"/>
              <a:ea typeface="ＭＳ Ｐゴシック"/>
              <a:cs typeface="Arial"/>
            </a:endParaRPr>
          </a:p>
          <a:p>
            <a:endParaRPr lang="en-US" sz="1100" dirty="0"/>
          </a:p>
          <a:p>
            <a:endParaRPr lang="en-US" dirty="0"/>
          </a:p>
        </p:txBody>
      </p:sp>
    </p:spTree>
    <p:extLst>
      <p:ext uri="{BB962C8B-B14F-4D97-AF65-F5344CB8AC3E}">
        <p14:creationId xmlns:p14="http://schemas.microsoft.com/office/powerpoint/2010/main" val="2421762656"/>
      </p:ext>
    </p:extLst>
  </p:cSld>
  <p:clrMapOvr>
    <a:masterClrMapping/>
  </p:clrMapOvr>
  <mc:AlternateContent xmlns:mc="http://schemas.openxmlformats.org/markup-compatibility/2006" xmlns:p14="http://schemas.microsoft.com/office/powerpoint/2010/main">
    <mc:Choice Requires="p14">
      <p:transition spd="med" p14:dur="65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EEC3F9-E790-2B61-DFAD-859302DDF1B8}"/>
              </a:ext>
            </a:extLst>
          </p:cNvPr>
          <p:cNvSpPr txBox="1"/>
          <p:nvPr/>
        </p:nvSpPr>
        <p:spPr>
          <a:xfrm>
            <a:off x="2002315" y="1751683"/>
            <a:ext cx="8187369" cy="2400657"/>
          </a:xfrm>
          <a:prstGeom prst="rect">
            <a:avLst/>
          </a:prstGeom>
          <a:noFill/>
        </p:spPr>
        <p:txBody>
          <a:bodyPr wrap="square" rtlCol="0">
            <a:spAutoFit/>
          </a:bodyPr>
          <a:lstStyle/>
          <a:p>
            <a:pPr algn="ctr"/>
            <a:r>
              <a:rPr lang="en-US" sz="3600" b="1" dirty="0">
                <a:solidFill>
                  <a:schemeClr val="bg1"/>
                </a:solidFill>
              </a:rPr>
              <a:t>Thank You! </a:t>
            </a:r>
          </a:p>
          <a:p>
            <a:pPr algn="ctr"/>
            <a:endParaRPr lang="en-US" sz="2400" dirty="0">
              <a:solidFill>
                <a:schemeClr val="bg1"/>
              </a:solidFill>
            </a:endParaRPr>
          </a:p>
          <a:p>
            <a:pPr algn="ctr"/>
            <a:r>
              <a:rPr lang="en-US" sz="2400" dirty="0">
                <a:solidFill>
                  <a:schemeClr val="bg1"/>
                </a:solidFill>
              </a:rPr>
              <a:t>For any questions, please contact: </a:t>
            </a:r>
            <a:r>
              <a:rPr lang="en-US" sz="2400" dirty="0">
                <a:solidFill>
                  <a:schemeClr val="bg1"/>
                </a:solidFill>
                <a:hlinkClick r:id="rId2">
                  <a:extLst>
                    <a:ext uri="{A12FA001-AC4F-418D-AE19-62706E023703}">
                      <ahyp:hlinkClr xmlns:ahyp="http://schemas.microsoft.com/office/drawing/2018/hyperlinkcolor" val="tx"/>
                    </a:ext>
                  </a:extLst>
                </a:hlinkClick>
              </a:rPr>
              <a:t>csba@csba.org</a:t>
            </a:r>
            <a:endParaRPr lang="en-US" sz="2400" dirty="0">
              <a:solidFill>
                <a:schemeClr val="bg1"/>
              </a:solidFill>
            </a:endParaRPr>
          </a:p>
          <a:p>
            <a:pPr algn="ctr"/>
            <a:endParaRPr lang="en-US" sz="2400" dirty="0">
              <a:solidFill>
                <a:schemeClr val="bg1"/>
              </a:solidFill>
            </a:endParaRPr>
          </a:p>
          <a:p>
            <a:pPr marL="0" marR="0" algn="ctr">
              <a:spcBef>
                <a:spcPts val="0"/>
              </a:spcBef>
              <a:spcAft>
                <a:spcPts val="0"/>
              </a:spcAft>
            </a:pPr>
            <a:r>
              <a:rPr lang="en-US" sz="2400" dirty="0">
                <a:solidFill>
                  <a:schemeClr val="bg1"/>
                </a:solidFill>
              </a:rPr>
              <a:t>To read the full report: </a:t>
            </a:r>
            <a:r>
              <a:rPr lang="en-US" sz="2400" dirty="0">
                <a:solidFill>
                  <a:schemeClr val="bg1"/>
                </a:solidFill>
                <a:effectLst/>
                <a:latin typeface="Calibri" panose="020F0502020204030204" pitchFamily="34" charset="0"/>
                <a:ea typeface="Calibri" panose="020F0502020204030204" pitchFamily="34" charset="0"/>
              </a:rPr>
              <a:t> </a:t>
            </a:r>
            <a:r>
              <a:rPr lang="en-US" sz="2400" dirty="0">
                <a:solidFill>
                  <a:schemeClr val="bg1"/>
                </a:solidFill>
                <a:effectLst/>
                <a:latin typeface="Arial" panose="020B0604020202020204" pitchFamily="34" charset="0"/>
                <a:ea typeface="Calibri" panose="020F0502020204030204" pitchFamily="34" charset="0"/>
              </a:rPr>
              <a:t>CSBA.org/COVID_spending_report  </a:t>
            </a:r>
            <a:endParaRPr lang="en-US" sz="2400" dirty="0">
              <a:solidFill>
                <a:schemeClr val="bg1"/>
              </a:solidFill>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3576671384"/>
      </p:ext>
    </p:extLst>
  </p:cSld>
  <p:clrMapOvr>
    <a:masterClrMapping/>
  </p:clrMapOvr>
  <mc:AlternateContent xmlns:mc="http://schemas.openxmlformats.org/markup-compatibility/2006" xmlns:p14="http://schemas.microsoft.com/office/powerpoint/2010/main">
    <mc:Choice Requires="p14">
      <p:transition spd="med" p14:dur="65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9B7BBE-43FF-EA73-D656-655ED286D5B8}"/>
              </a:ext>
            </a:extLst>
          </p:cNvPr>
          <p:cNvSpPr txBox="1"/>
          <p:nvPr/>
        </p:nvSpPr>
        <p:spPr>
          <a:xfrm>
            <a:off x="698618" y="392175"/>
            <a:ext cx="9988826" cy="584775"/>
          </a:xfrm>
          <a:prstGeom prst="rect">
            <a:avLst/>
          </a:prstGeom>
          <a:noFill/>
        </p:spPr>
        <p:txBody>
          <a:bodyPr wrap="square">
            <a:spAutoFit/>
          </a:bodyPr>
          <a:lstStyle/>
          <a:p>
            <a:r>
              <a:rPr lang="en-US" sz="3200" b="1" dirty="0">
                <a:solidFill>
                  <a:schemeClr val="accent1"/>
                </a:solidFill>
              </a:rPr>
              <a:t>Today’s Presenters</a:t>
            </a:r>
          </a:p>
        </p:txBody>
      </p:sp>
      <p:sp>
        <p:nvSpPr>
          <p:cNvPr id="4" name="TextBox 3">
            <a:extLst>
              <a:ext uri="{FF2B5EF4-FFF2-40B4-BE49-F238E27FC236}">
                <a16:creationId xmlns:a16="http://schemas.microsoft.com/office/drawing/2014/main" id="{8F5C6D01-4DA4-A86D-D33B-02B10B98F644}"/>
              </a:ext>
            </a:extLst>
          </p:cNvPr>
          <p:cNvSpPr txBox="1"/>
          <p:nvPr/>
        </p:nvSpPr>
        <p:spPr>
          <a:xfrm>
            <a:off x="924339" y="1321904"/>
            <a:ext cx="9988826" cy="4062651"/>
          </a:xfrm>
          <a:prstGeom prst="rect">
            <a:avLst/>
          </a:prstGeom>
          <a:noFill/>
        </p:spPr>
        <p:txBody>
          <a:bodyPr wrap="square" rtlCol="0">
            <a:spAutoFit/>
          </a:bodyPr>
          <a:lstStyle/>
          <a:p>
            <a:r>
              <a:rPr lang="en-US" sz="2000" b="1" dirty="0">
                <a:latin typeface="+mn-lt"/>
              </a:rPr>
              <a:t>Mary Briggs </a:t>
            </a:r>
            <a:r>
              <a:rPr lang="en-US" sz="2000" dirty="0">
                <a:latin typeface="+mn-lt"/>
              </a:rPr>
              <a:t>– Senior Director, Research and Education Policy Development, California School Boards Association</a:t>
            </a:r>
          </a:p>
          <a:p>
            <a:endParaRPr lang="en-US" sz="2000" dirty="0">
              <a:latin typeface="+mn-lt"/>
            </a:endParaRPr>
          </a:p>
          <a:p>
            <a:r>
              <a:rPr lang="en-US" sz="2000" b="1" dirty="0">
                <a:latin typeface="+mn-lt"/>
              </a:rPr>
              <a:t>Jeremy Anderson </a:t>
            </a:r>
            <a:r>
              <a:rPr lang="en-US" sz="2000" dirty="0">
                <a:latin typeface="+mn-lt"/>
              </a:rPr>
              <a:t>– Education Policy Analyst, Research and Education Policy Development, California School Boards Association</a:t>
            </a:r>
          </a:p>
          <a:p>
            <a:endParaRPr lang="en-US" sz="2000" dirty="0">
              <a:latin typeface="+mn-lt"/>
            </a:endParaRPr>
          </a:p>
          <a:p>
            <a:r>
              <a:rPr lang="en-US" sz="2000" b="1" dirty="0">
                <a:latin typeface="+mn-lt"/>
              </a:rPr>
              <a:t>Susan Markarian </a:t>
            </a:r>
            <a:r>
              <a:rPr lang="en-US" sz="2000" dirty="0">
                <a:latin typeface="+mn-lt"/>
              </a:rPr>
              <a:t>– President-elect, CSBA and Board of Trustees, Pacific Union Elementary School District</a:t>
            </a:r>
          </a:p>
          <a:p>
            <a:endParaRPr lang="en-US" sz="2000" dirty="0">
              <a:latin typeface="+mn-lt"/>
            </a:endParaRPr>
          </a:p>
          <a:p>
            <a:r>
              <a:rPr lang="en-US" sz="2000" b="1" dirty="0" err="1">
                <a:latin typeface="+mn-lt"/>
              </a:rPr>
              <a:t>Zandra</a:t>
            </a:r>
            <a:r>
              <a:rPr lang="en-US" sz="2000" b="1" dirty="0">
                <a:latin typeface="+mn-lt"/>
              </a:rPr>
              <a:t> Jo </a:t>
            </a:r>
            <a:r>
              <a:rPr lang="en-US" sz="2000" b="1" dirty="0" err="1">
                <a:latin typeface="+mn-lt"/>
              </a:rPr>
              <a:t>Galván</a:t>
            </a:r>
            <a:r>
              <a:rPr lang="en-US" sz="2000" b="1" dirty="0">
                <a:latin typeface="+mn-lt"/>
              </a:rPr>
              <a:t> </a:t>
            </a:r>
            <a:r>
              <a:rPr lang="en-US" sz="2000" dirty="0">
                <a:latin typeface="+mn-lt"/>
              </a:rPr>
              <a:t>– Superintendent, Greenfield Elementary School District</a:t>
            </a:r>
            <a:endParaRPr lang="en-US" sz="2000" b="1" dirty="0">
              <a:latin typeface="+mn-lt"/>
            </a:endParaRPr>
          </a:p>
          <a:p>
            <a:endParaRPr lang="en-US" sz="2000" dirty="0">
              <a:latin typeface="+mn-lt"/>
            </a:endParaRPr>
          </a:p>
          <a:p>
            <a:r>
              <a:rPr lang="en-US" sz="2000" b="1" dirty="0">
                <a:latin typeface="+mn-lt"/>
              </a:rPr>
              <a:t>Troy Flint </a:t>
            </a:r>
            <a:r>
              <a:rPr lang="en-US" sz="2000" dirty="0">
                <a:latin typeface="+mn-lt"/>
              </a:rPr>
              <a:t>– Chief Information Officer, California School Boards Association</a:t>
            </a:r>
          </a:p>
          <a:p>
            <a:endParaRPr lang="en-US" dirty="0"/>
          </a:p>
        </p:txBody>
      </p:sp>
    </p:spTree>
    <p:extLst>
      <p:ext uri="{BB962C8B-B14F-4D97-AF65-F5344CB8AC3E}">
        <p14:creationId xmlns:p14="http://schemas.microsoft.com/office/powerpoint/2010/main" val="4046282449"/>
      </p:ext>
    </p:extLst>
  </p:cSld>
  <p:clrMapOvr>
    <a:masterClrMapping/>
  </p:clrMapOvr>
  <mc:AlternateContent xmlns:mc="http://schemas.openxmlformats.org/markup-compatibility/2006" xmlns:p14="http://schemas.microsoft.com/office/powerpoint/2010/main">
    <mc:Choice Requires="p14">
      <p:transition spd="med" p14:dur="65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25C7CD-8022-BD04-94A2-43A0EE8EA8DF}"/>
              </a:ext>
            </a:extLst>
          </p:cNvPr>
          <p:cNvSpPr txBox="1"/>
          <p:nvPr/>
        </p:nvSpPr>
        <p:spPr>
          <a:xfrm>
            <a:off x="588893" y="1719470"/>
            <a:ext cx="11014213" cy="1323439"/>
          </a:xfrm>
          <a:prstGeom prst="rect">
            <a:avLst/>
          </a:prstGeom>
          <a:noFill/>
        </p:spPr>
        <p:txBody>
          <a:bodyPr wrap="square" rtlCol="0">
            <a:spAutoFit/>
          </a:bodyPr>
          <a:lstStyle/>
          <a:p>
            <a:pPr algn="ctr"/>
            <a:r>
              <a:rPr lang="en-US" sz="4000" b="1" i="0" dirty="0">
                <a:solidFill>
                  <a:schemeClr val="bg1"/>
                </a:solidFill>
                <a:effectLst/>
                <a:cs typeface="Arial" panose="020B0604020202020204" pitchFamily="34" charset="0"/>
              </a:rPr>
              <a:t>A CSBA Analysis of Federal COVID-19 Relief </a:t>
            </a:r>
            <a:r>
              <a:rPr lang="en-US" sz="4000" b="1" dirty="0">
                <a:solidFill>
                  <a:schemeClr val="bg1"/>
                </a:solidFill>
                <a:cs typeface="Arial" panose="020B0604020202020204" pitchFamily="34" charset="0"/>
              </a:rPr>
              <a:t>Spending </a:t>
            </a:r>
            <a:r>
              <a:rPr lang="en-US" sz="4000" b="1" i="0" dirty="0">
                <a:solidFill>
                  <a:schemeClr val="bg1"/>
                </a:solidFill>
                <a:effectLst/>
                <a:cs typeface="Arial" panose="020B0604020202020204" pitchFamily="34" charset="0"/>
              </a:rPr>
              <a:t>in California </a:t>
            </a:r>
            <a:r>
              <a:rPr lang="en-US" sz="4000" b="1" dirty="0">
                <a:solidFill>
                  <a:schemeClr val="bg1"/>
                </a:solidFill>
                <a:cs typeface="Arial" panose="020B0604020202020204" pitchFamily="34" charset="0"/>
              </a:rPr>
              <a:t>P</a:t>
            </a:r>
            <a:r>
              <a:rPr lang="en-US" sz="4000" b="1" i="0" dirty="0">
                <a:solidFill>
                  <a:schemeClr val="bg1"/>
                </a:solidFill>
                <a:effectLst/>
                <a:cs typeface="Arial" panose="020B0604020202020204" pitchFamily="34" charset="0"/>
              </a:rPr>
              <a:t>ublic Schools</a:t>
            </a:r>
          </a:p>
        </p:txBody>
      </p:sp>
    </p:spTree>
    <p:extLst>
      <p:ext uri="{BB962C8B-B14F-4D97-AF65-F5344CB8AC3E}">
        <p14:creationId xmlns:p14="http://schemas.microsoft.com/office/powerpoint/2010/main" val="3877847158"/>
      </p:ext>
    </p:extLst>
  </p:cSld>
  <p:clrMapOvr>
    <a:masterClrMapping/>
  </p:clrMapOvr>
  <mc:AlternateContent xmlns:mc="http://schemas.openxmlformats.org/markup-compatibility/2006" xmlns:p14="http://schemas.microsoft.com/office/powerpoint/2010/main">
    <mc:Choice Requires="p14">
      <p:transition spd="med" p14:dur="65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879FE1-C1E0-486B-45F2-F9C3F7C0E3F1}"/>
              </a:ext>
            </a:extLst>
          </p:cNvPr>
          <p:cNvSpPr txBox="1"/>
          <p:nvPr/>
        </p:nvSpPr>
        <p:spPr>
          <a:xfrm>
            <a:off x="550752" y="298765"/>
            <a:ext cx="11090495" cy="954107"/>
          </a:xfrm>
          <a:prstGeom prst="rect">
            <a:avLst/>
          </a:prstGeom>
          <a:noFill/>
        </p:spPr>
        <p:txBody>
          <a:bodyPr wrap="square" rtlCol="0">
            <a:spAutoFit/>
          </a:bodyPr>
          <a:lstStyle/>
          <a:p>
            <a:r>
              <a:rPr lang="en-US" sz="2800" b="1" dirty="0"/>
              <a:t>Unprecedented Times, Unprecedented Responses: An analysis of federal COVID-19 relief spending in California public schools</a:t>
            </a:r>
          </a:p>
        </p:txBody>
      </p:sp>
      <p:sp>
        <p:nvSpPr>
          <p:cNvPr id="3" name="TextBox 2">
            <a:extLst>
              <a:ext uri="{FF2B5EF4-FFF2-40B4-BE49-F238E27FC236}">
                <a16:creationId xmlns:a16="http://schemas.microsoft.com/office/drawing/2014/main" id="{14D10BDC-B07D-9024-0901-7FDB1418382B}"/>
              </a:ext>
            </a:extLst>
          </p:cNvPr>
          <p:cNvSpPr txBox="1"/>
          <p:nvPr/>
        </p:nvSpPr>
        <p:spPr>
          <a:xfrm>
            <a:off x="805758" y="1690062"/>
            <a:ext cx="5305331" cy="4093428"/>
          </a:xfrm>
          <a:prstGeom prst="rect">
            <a:avLst/>
          </a:prstGeom>
          <a:noFill/>
        </p:spPr>
        <p:txBody>
          <a:bodyPr wrap="square" rtlCol="0">
            <a:spAutoFit/>
          </a:bodyPr>
          <a:lstStyle/>
          <a:p>
            <a:r>
              <a:rPr lang="en-US" sz="2000" dirty="0"/>
              <a:t>First of CSBA’s three-part series of reports on state and federal COVID-19 relief aid that includes:</a:t>
            </a:r>
          </a:p>
          <a:p>
            <a:endParaRPr lang="en-US" sz="2000" dirty="0"/>
          </a:p>
          <a:p>
            <a:pPr marL="285750" indent="-285750">
              <a:buFont typeface="Arial" panose="020B0604020202020204" pitchFamily="34" charset="0"/>
              <a:buChar char="•"/>
            </a:pPr>
            <a:r>
              <a:rPr lang="en-US" sz="2000" b="1" dirty="0"/>
              <a:t>First Report </a:t>
            </a:r>
            <a:r>
              <a:rPr lang="en-US" sz="2000" dirty="0"/>
              <a:t>– An analysis of federal aid</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dirty="0"/>
              <a:t>Second Report </a:t>
            </a:r>
            <a:r>
              <a:rPr lang="en-US" sz="2000" dirty="0"/>
              <a:t>– An analysis of state aid (coming soon)</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dirty="0"/>
              <a:t>Third Report </a:t>
            </a:r>
            <a:r>
              <a:rPr lang="en-US" sz="2000" dirty="0"/>
              <a:t>– Findings from a CSBA survey of over 200 school district and county office of education superintendents and chief business officers (coming soon)</a:t>
            </a:r>
          </a:p>
        </p:txBody>
      </p:sp>
      <p:pic>
        <p:nvPicPr>
          <p:cNvPr id="5" name="Picture 4" descr="A picture containing text&#10;&#10;Description automatically generated">
            <a:extLst>
              <a:ext uri="{FF2B5EF4-FFF2-40B4-BE49-F238E27FC236}">
                <a16:creationId xmlns:a16="http://schemas.microsoft.com/office/drawing/2014/main" id="{EEBDA2CE-E82A-4BD9-3124-E03BFA38ADF2}"/>
              </a:ext>
            </a:extLst>
          </p:cNvPr>
          <p:cNvPicPr>
            <a:picLocks noChangeAspect="1"/>
          </p:cNvPicPr>
          <p:nvPr/>
        </p:nvPicPr>
        <p:blipFill>
          <a:blip r:embed="rId2"/>
          <a:stretch>
            <a:fillRect/>
          </a:stretch>
        </p:blipFill>
        <p:spPr>
          <a:xfrm>
            <a:off x="6914409" y="1690062"/>
            <a:ext cx="3917950" cy="5060950"/>
          </a:xfrm>
          <a:prstGeom prst="rect">
            <a:avLst/>
          </a:prstGeom>
        </p:spPr>
      </p:pic>
    </p:spTree>
    <p:extLst>
      <p:ext uri="{BB962C8B-B14F-4D97-AF65-F5344CB8AC3E}">
        <p14:creationId xmlns:p14="http://schemas.microsoft.com/office/powerpoint/2010/main" val="3126152883"/>
      </p:ext>
    </p:extLst>
  </p:cSld>
  <p:clrMapOvr>
    <a:masterClrMapping/>
  </p:clrMapOvr>
  <mc:AlternateContent xmlns:mc="http://schemas.openxmlformats.org/markup-compatibility/2006" xmlns:p14="http://schemas.microsoft.com/office/powerpoint/2010/main">
    <mc:Choice Requires="p14">
      <p:transition spd="med" p14:dur="65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D5984B-9A8E-EF34-7B04-DD816F1AF678}"/>
              </a:ext>
            </a:extLst>
          </p:cNvPr>
          <p:cNvSpPr txBox="1"/>
          <p:nvPr/>
        </p:nvSpPr>
        <p:spPr>
          <a:xfrm>
            <a:off x="715224" y="276188"/>
            <a:ext cx="9669101" cy="584775"/>
          </a:xfrm>
          <a:prstGeom prst="rect">
            <a:avLst/>
          </a:prstGeom>
          <a:noFill/>
        </p:spPr>
        <p:txBody>
          <a:bodyPr wrap="square" rtlCol="0">
            <a:spAutoFit/>
          </a:bodyPr>
          <a:lstStyle/>
          <a:p>
            <a:r>
              <a:rPr lang="en-US" sz="3200" dirty="0"/>
              <a:t>Guiding Questions</a:t>
            </a:r>
          </a:p>
        </p:txBody>
      </p:sp>
      <p:sp>
        <p:nvSpPr>
          <p:cNvPr id="3" name="TextBox 2">
            <a:extLst>
              <a:ext uri="{FF2B5EF4-FFF2-40B4-BE49-F238E27FC236}">
                <a16:creationId xmlns:a16="http://schemas.microsoft.com/office/drawing/2014/main" id="{8D0E9E1A-DCC0-3DF5-1D59-9A9979FFE4C9}"/>
              </a:ext>
            </a:extLst>
          </p:cNvPr>
          <p:cNvSpPr txBox="1"/>
          <p:nvPr/>
        </p:nvSpPr>
        <p:spPr>
          <a:xfrm>
            <a:off x="416767" y="771511"/>
            <a:ext cx="10804511" cy="3970318"/>
          </a:xfrm>
          <a:prstGeom prst="rect">
            <a:avLst/>
          </a:prstGeom>
          <a:noFill/>
        </p:spPr>
        <p:txBody>
          <a:bodyPr wrap="square" rtlCol="0">
            <a:spAutoFit/>
          </a:bodyPr>
          <a:lstStyle/>
          <a:p>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sz="2400" dirty="0"/>
              <a:t>Is COVID relief funding being spent by recipient school districts and county offices of education (COEs)? </a:t>
            </a:r>
          </a:p>
          <a:p>
            <a:pPr lvl="1"/>
            <a:endParaRPr lang="en-US" sz="2400" dirty="0"/>
          </a:p>
          <a:p>
            <a:pPr marL="742950" lvl="1" indent="-285750">
              <a:buFont typeface="Arial" panose="020B0604020202020204" pitchFamily="34" charset="0"/>
              <a:buChar char="•"/>
            </a:pPr>
            <a:r>
              <a:rPr lang="en-US" sz="2400" dirty="0"/>
              <a:t>What can we learn about school district and COE spending in different categories from expenditure reports?</a:t>
            </a:r>
          </a:p>
          <a:p>
            <a:pPr lvl="1"/>
            <a:endParaRPr lang="en-US" sz="2400" dirty="0"/>
          </a:p>
          <a:p>
            <a:pPr marL="742950" lvl="1" indent="-285750">
              <a:buFont typeface="Arial" panose="020B0604020202020204" pitchFamily="34" charset="0"/>
              <a:buChar char="•"/>
            </a:pPr>
            <a:r>
              <a:rPr lang="en-US" sz="2400" dirty="0"/>
              <a:t>What implementation challenges are school districts and COEs facing?</a:t>
            </a:r>
          </a:p>
          <a:p>
            <a:pPr lvl="1"/>
            <a:endParaRPr lang="en-US" sz="2400" dirty="0"/>
          </a:p>
          <a:p>
            <a:pPr marL="742950" lvl="1" indent="-285750">
              <a:buFont typeface="Arial" panose="020B0604020202020204" pitchFamily="34" charset="0"/>
              <a:buChar char="•"/>
            </a:pPr>
            <a:r>
              <a:rPr lang="en-US" sz="2400" dirty="0"/>
              <a:t>What are the implications for CSBA’s advocacy efforts?</a:t>
            </a:r>
          </a:p>
        </p:txBody>
      </p:sp>
    </p:spTree>
    <p:extLst>
      <p:ext uri="{BB962C8B-B14F-4D97-AF65-F5344CB8AC3E}">
        <p14:creationId xmlns:p14="http://schemas.microsoft.com/office/powerpoint/2010/main" val="2388628358"/>
      </p:ext>
    </p:extLst>
  </p:cSld>
  <p:clrMapOvr>
    <a:masterClrMapping/>
  </p:clrMapOvr>
  <mc:AlternateContent xmlns:mc="http://schemas.openxmlformats.org/markup-compatibility/2006" xmlns:p14="http://schemas.microsoft.com/office/powerpoint/2010/main">
    <mc:Choice Requires="p14">
      <p:transition spd="med" p14:dur="65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790A68-0063-A24B-0143-30E10023F9B1}"/>
              </a:ext>
            </a:extLst>
          </p:cNvPr>
          <p:cNvSpPr txBox="1"/>
          <p:nvPr/>
        </p:nvSpPr>
        <p:spPr>
          <a:xfrm>
            <a:off x="787652" y="217283"/>
            <a:ext cx="9949759" cy="584775"/>
          </a:xfrm>
          <a:prstGeom prst="rect">
            <a:avLst/>
          </a:prstGeom>
          <a:noFill/>
        </p:spPr>
        <p:txBody>
          <a:bodyPr wrap="square" rtlCol="0">
            <a:spAutoFit/>
          </a:bodyPr>
          <a:lstStyle/>
          <a:p>
            <a:r>
              <a:rPr lang="en-US" sz="3200" dirty="0"/>
              <a:t>About CSBA’s COVID-19 Relief Funding Survey</a:t>
            </a:r>
          </a:p>
        </p:txBody>
      </p:sp>
      <p:sp>
        <p:nvSpPr>
          <p:cNvPr id="4" name="TextBox 3">
            <a:extLst>
              <a:ext uri="{FF2B5EF4-FFF2-40B4-BE49-F238E27FC236}">
                <a16:creationId xmlns:a16="http://schemas.microsoft.com/office/drawing/2014/main" id="{96AC7962-C5E2-98F8-384D-E7635DB78F8D}"/>
              </a:ext>
            </a:extLst>
          </p:cNvPr>
          <p:cNvSpPr txBox="1"/>
          <p:nvPr/>
        </p:nvSpPr>
        <p:spPr>
          <a:xfrm>
            <a:off x="787651" y="1206488"/>
            <a:ext cx="10139881" cy="4708981"/>
          </a:xfrm>
          <a:prstGeom prst="rect">
            <a:avLst/>
          </a:prstGeom>
          <a:noFill/>
        </p:spPr>
        <p:txBody>
          <a:bodyPr wrap="square" lIns="91440" tIns="45720" rIns="91440" bIns="45720" rtlCol="0" anchor="t">
            <a:spAutoFit/>
          </a:bodyPr>
          <a:lstStyle/>
          <a:p>
            <a:r>
              <a:rPr lang="en-US" sz="2800" b="1" dirty="0"/>
              <a:t>Survey Focus Areas:</a:t>
            </a:r>
          </a:p>
          <a:p>
            <a:pPr marL="285750" indent="-285750">
              <a:buFont typeface="Arial" panose="020B0604020202020204" pitchFamily="34" charset="0"/>
              <a:buChar char="•"/>
            </a:pPr>
            <a:endParaRPr lang="en-US" sz="2000" dirty="0"/>
          </a:p>
          <a:p>
            <a:pPr marL="742950" lvl="1" indent="-285750">
              <a:buFont typeface="Arial" panose="020B0604020202020204" pitchFamily="34" charset="0"/>
              <a:buChar char="•"/>
            </a:pPr>
            <a:r>
              <a:rPr lang="en-US" sz="2400" dirty="0"/>
              <a:t>Spending priorities</a:t>
            </a:r>
          </a:p>
          <a:p>
            <a:pPr marL="285750" indent="-285750">
              <a:buFont typeface="Arial" panose="020B0604020202020204" pitchFamily="34" charset="0"/>
              <a:buChar char="•"/>
            </a:pPr>
            <a:endParaRPr lang="en-US" sz="2400" dirty="0"/>
          </a:p>
          <a:p>
            <a:pPr marL="742950" lvl="1" indent="-285750">
              <a:buFont typeface="Arial" panose="020B0604020202020204" pitchFamily="34" charset="0"/>
              <a:buChar char="•"/>
            </a:pPr>
            <a:r>
              <a:rPr lang="en-US" sz="2400" dirty="0"/>
              <a:t>Spending progress</a:t>
            </a:r>
          </a:p>
          <a:p>
            <a:pPr marL="285750" indent="-285750">
              <a:buFont typeface="Arial" panose="020B0604020202020204" pitchFamily="34" charset="0"/>
              <a:buChar char="•"/>
            </a:pPr>
            <a:endParaRPr lang="en-US" sz="2400" dirty="0"/>
          </a:p>
          <a:p>
            <a:pPr marL="742950" lvl="1" indent="-285750">
              <a:buFont typeface="Arial" panose="020B0604020202020204" pitchFamily="34" charset="0"/>
              <a:buChar char="•"/>
            </a:pPr>
            <a:r>
              <a:rPr lang="en-US" sz="2400" dirty="0"/>
              <a:t>Challenges in implementation and spending</a:t>
            </a:r>
          </a:p>
          <a:p>
            <a:pPr lvl="1"/>
            <a:endParaRPr lang="en-US" sz="2400" dirty="0"/>
          </a:p>
          <a:p>
            <a:pPr marL="742950" lvl="1" indent="-285750">
              <a:buFont typeface="Arial" panose="020B0604020202020204" pitchFamily="34" charset="0"/>
              <a:buChar char="•"/>
            </a:pPr>
            <a:r>
              <a:rPr lang="en-US" sz="2400" dirty="0"/>
              <a:t>AB 86’s paraprofessional requirement</a:t>
            </a:r>
          </a:p>
          <a:p>
            <a:pPr marL="285750" indent="-285750">
              <a:buFont typeface="Arial" panose="020B0604020202020204" pitchFamily="34" charset="0"/>
              <a:buChar char="•"/>
            </a:pPr>
            <a:endParaRPr lang="en-US" sz="2400" dirty="0"/>
          </a:p>
          <a:p>
            <a:pPr marL="742950" lvl="1" indent="-285750">
              <a:buFont typeface="Arial" panose="020B0604020202020204" pitchFamily="34" charset="0"/>
              <a:buChar char="•"/>
            </a:pPr>
            <a:r>
              <a:rPr lang="en-US" sz="2400" dirty="0">
                <a:latin typeface="Arial"/>
                <a:ea typeface="ＭＳ Ｐゴシック"/>
                <a:cs typeface="Arial"/>
              </a:rPr>
              <a:t>Recommendations for changes to current and future relief aid</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203513417"/>
      </p:ext>
    </p:extLst>
  </p:cSld>
  <p:clrMapOvr>
    <a:masterClrMapping/>
  </p:clrMapOvr>
  <mc:AlternateContent xmlns:mc="http://schemas.openxmlformats.org/markup-compatibility/2006" xmlns:p14="http://schemas.microsoft.com/office/powerpoint/2010/main">
    <mc:Choice Requires="p14">
      <p:transition spd="med" p14:dur="65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DB2529C-EE24-59CC-3F80-494732B41974}"/>
              </a:ext>
            </a:extLst>
          </p:cNvPr>
          <p:cNvSpPr txBox="1"/>
          <p:nvPr/>
        </p:nvSpPr>
        <p:spPr>
          <a:xfrm>
            <a:off x="5395866" y="945548"/>
            <a:ext cx="6120141" cy="5016758"/>
          </a:xfrm>
          <a:prstGeom prst="rect">
            <a:avLst/>
          </a:prstGeom>
          <a:noFill/>
        </p:spPr>
        <p:txBody>
          <a:bodyPr wrap="square">
            <a:spAutoFit/>
          </a:bodyPr>
          <a:lstStyle/>
          <a:p>
            <a:pPr marL="800100" lvl="1" indent="-342900">
              <a:buFont typeface="Arial" panose="020B0604020202020204" pitchFamily="34" charset="0"/>
              <a:buChar char="•"/>
            </a:pPr>
            <a:r>
              <a:rPr lang="en-US" sz="2000" dirty="0"/>
              <a:t>239 local educational agencies</a:t>
            </a:r>
          </a:p>
          <a:p>
            <a:pPr marL="1257300" lvl="2" indent="-342900">
              <a:buFont typeface="Courier New" panose="02070309020205020404" pitchFamily="49" charset="0"/>
              <a:buChar char="o"/>
            </a:pPr>
            <a:r>
              <a:rPr lang="en-US" sz="2000" dirty="0"/>
              <a:t>229 school districts</a:t>
            </a:r>
          </a:p>
          <a:p>
            <a:pPr marL="1257300" lvl="2" indent="-342900">
              <a:buFont typeface="Courier New" panose="02070309020205020404" pitchFamily="49" charset="0"/>
              <a:buChar char="o"/>
            </a:pPr>
            <a:r>
              <a:rPr lang="en-US" sz="2000" dirty="0"/>
              <a:t>10 county offices of education</a:t>
            </a:r>
          </a:p>
          <a:p>
            <a:pPr lvl="1"/>
            <a:endParaRPr lang="en-US" sz="2000" dirty="0"/>
          </a:p>
          <a:p>
            <a:pPr marL="742950" lvl="1" indent="-285750">
              <a:buFont typeface="Arial" panose="020B0604020202020204" pitchFamily="34" charset="0"/>
              <a:buChar char="•"/>
            </a:pPr>
            <a:r>
              <a:rPr lang="en-US" sz="2000" dirty="0"/>
              <a:t>Participating LEAs educate ~23% of CA students</a:t>
            </a:r>
          </a:p>
          <a:p>
            <a:pPr lvl="1"/>
            <a:endParaRPr lang="en-US" sz="2000" dirty="0"/>
          </a:p>
          <a:p>
            <a:pPr marL="742950" lvl="1" indent="-285750">
              <a:buFont typeface="Arial" panose="020B0604020202020204" pitchFamily="34" charset="0"/>
              <a:buChar char="•"/>
            </a:pPr>
            <a:r>
              <a:rPr lang="en-US" sz="2000" dirty="0"/>
              <a:t>Largely representative of statewide district type:</a:t>
            </a:r>
          </a:p>
          <a:p>
            <a:pPr marL="1257300" lvl="2" indent="-342900">
              <a:buFont typeface="Courier New" panose="02070309020205020404" pitchFamily="49" charset="0"/>
              <a:buChar char="o"/>
            </a:pPr>
            <a:r>
              <a:rPr lang="en-US" sz="2000" dirty="0"/>
              <a:t>Elementary (51%)</a:t>
            </a:r>
          </a:p>
          <a:p>
            <a:pPr marL="1257300" lvl="2" indent="-342900">
              <a:buFont typeface="Courier New" panose="02070309020205020404" pitchFamily="49" charset="0"/>
              <a:buChar char="o"/>
            </a:pPr>
            <a:r>
              <a:rPr lang="en-US" sz="2000" dirty="0"/>
              <a:t>Unified (36%)</a:t>
            </a:r>
          </a:p>
          <a:p>
            <a:pPr marL="1257300" lvl="2" indent="-342900">
              <a:buFont typeface="Courier New" panose="02070309020205020404" pitchFamily="49" charset="0"/>
              <a:buChar char="o"/>
            </a:pPr>
            <a:r>
              <a:rPr lang="en-US" sz="2000" dirty="0"/>
              <a:t>High (8%)</a:t>
            </a:r>
          </a:p>
          <a:p>
            <a:pPr marL="1200150" lvl="2" indent="-285750">
              <a:buFont typeface="Arial" panose="020B0604020202020204" pitchFamily="34" charset="0"/>
              <a:buChar char="•"/>
            </a:pPr>
            <a:endParaRPr lang="en-US" sz="2000" dirty="0"/>
          </a:p>
          <a:p>
            <a:pPr marL="742950" lvl="1" indent="-285750">
              <a:buFont typeface="Arial" panose="020B0604020202020204" pitchFamily="34" charset="0"/>
              <a:buChar char="•"/>
            </a:pPr>
            <a:r>
              <a:rPr lang="en-US" sz="2000" dirty="0"/>
              <a:t>50% rural, 35% suburban, and 15% urban</a:t>
            </a:r>
          </a:p>
          <a:p>
            <a:pPr marL="1200150" lvl="2" indent="-285750">
              <a:buFont typeface="Arial" panose="020B0604020202020204" pitchFamily="34" charset="0"/>
              <a:buChar char="•"/>
            </a:pPr>
            <a:endParaRPr lang="en-US" sz="2000" dirty="0"/>
          </a:p>
          <a:p>
            <a:pPr lvl="1"/>
            <a:endParaRPr lang="en-US" sz="2000" i="1" dirty="0"/>
          </a:p>
        </p:txBody>
      </p:sp>
      <p:sp>
        <p:nvSpPr>
          <p:cNvPr id="8" name="TextBox 7">
            <a:extLst>
              <a:ext uri="{FF2B5EF4-FFF2-40B4-BE49-F238E27FC236}">
                <a16:creationId xmlns:a16="http://schemas.microsoft.com/office/drawing/2014/main" id="{76C73FFE-695B-4290-7149-FB31AF261662}"/>
              </a:ext>
            </a:extLst>
          </p:cNvPr>
          <p:cNvSpPr txBox="1"/>
          <p:nvPr/>
        </p:nvSpPr>
        <p:spPr>
          <a:xfrm>
            <a:off x="851026" y="68886"/>
            <a:ext cx="9107786" cy="584775"/>
          </a:xfrm>
          <a:prstGeom prst="rect">
            <a:avLst/>
          </a:prstGeom>
          <a:noFill/>
        </p:spPr>
        <p:txBody>
          <a:bodyPr wrap="square" rtlCol="0">
            <a:spAutoFit/>
          </a:bodyPr>
          <a:lstStyle/>
          <a:p>
            <a:r>
              <a:rPr lang="en-US" sz="3200" dirty="0"/>
              <a:t>Survey Respondents</a:t>
            </a:r>
          </a:p>
        </p:txBody>
      </p:sp>
      <p:pic>
        <p:nvPicPr>
          <p:cNvPr id="4" name="Picture 3" descr="Map&#10;&#10;Description automatically generated">
            <a:extLst>
              <a:ext uri="{FF2B5EF4-FFF2-40B4-BE49-F238E27FC236}">
                <a16:creationId xmlns:a16="http://schemas.microsoft.com/office/drawing/2014/main" id="{87FA1EE9-8667-EFF3-EFF2-8B3D292448E0}"/>
              </a:ext>
            </a:extLst>
          </p:cNvPr>
          <p:cNvPicPr>
            <a:picLocks noChangeAspect="1"/>
          </p:cNvPicPr>
          <p:nvPr/>
        </p:nvPicPr>
        <p:blipFill rotWithShape="1">
          <a:blip r:embed="rId3"/>
          <a:srcRect l="2638" t="1004" r="1017" b="1004"/>
          <a:stretch/>
        </p:blipFill>
        <p:spPr>
          <a:xfrm>
            <a:off x="452927" y="945548"/>
            <a:ext cx="4700187" cy="5483866"/>
          </a:xfrm>
          <a:prstGeom prst="rect">
            <a:avLst/>
          </a:prstGeom>
        </p:spPr>
      </p:pic>
    </p:spTree>
    <p:extLst>
      <p:ext uri="{BB962C8B-B14F-4D97-AF65-F5344CB8AC3E}">
        <p14:creationId xmlns:p14="http://schemas.microsoft.com/office/powerpoint/2010/main" val="837905528"/>
      </p:ext>
    </p:extLst>
  </p:cSld>
  <p:clrMapOvr>
    <a:masterClrMapping/>
  </p:clrMapOvr>
  <mc:AlternateContent xmlns:mc="http://schemas.openxmlformats.org/markup-compatibility/2006" xmlns:p14="http://schemas.microsoft.com/office/powerpoint/2010/main">
    <mc:Choice Requires="p14">
      <p:transition spd="med" p14:dur="65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940285-6D6B-4041-ACCB-1CA65D8BFCB5}"/>
              </a:ext>
            </a:extLst>
          </p:cNvPr>
          <p:cNvSpPr txBox="1"/>
          <p:nvPr/>
        </p:nvSpPr>
        <p:spPr>
          <a:xfrm>
            <a:off x="923946" y="1100830"/>
            <a:ext cx="10057907" cy="5632311"/>
          </a:xfrm>
          <a:prstGeom prst="rect">
            <a:avLst/>
          </a:prstGeom>
          <a:noFill/>
        </p:spPr>
        <p:txBody>
          <a:bodyPr wrap="square" rtlCol="0">
            <a:spAutoFit/>
          </a:bodyPr>
          <a:lstStyle/>
          <a:p>
            <a:pPr marL="285750" indent="-285750">
              <a:buFont typeface="Arial" panose="020B0604020202020204" pitchFamily="34" charset="0"/>
              <a:buChar char="•"/>
            </a:pPr>
            <a:r>
              <a:rPr lang="en-US" sz="2400" dirty="0"/>
              <a:t>Publicly available quarterly expenditure reports for school districts and county offices of education</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What is included in the data?</a:t>
            </a:r>
          </a:p>
          <a:p>
            <a:endParaRPr lang="en-US" sz="2400" dirty="0"/>
          </a:p>
          <a:p>
            <a:pPr marL="285750" indent="-285750">
              <a:buFont typeface="Arial" panose="020B0604020202020204" pitchFamily="34" charset="0"/>
              <a:buChar char="•"/>
            </a:pPr>
            <a:r>
              <a:rPr lang="en-US" sz="2400" b="1" dirty="0"/>
              <a:t>ESSER I and GEER I</a:t>
            </a:r>
          </a:p>
          <a:p>
            <a:pPr marL="742950" lvl="1" indent="-285750">
              <a:buFont typeface="Arial" panose="020B0604020202020204" pitchFamily="34" charset="0"/>
              <a:buChar char="•"/>
            </a:pPr>
            <a:r>
              <a:rPr lang="en-US" sz="2400" b="1" dirty="0"/>
              <a:t>7</a:t>
            </a:r>
            <a:r>
              <a:rPr lang="en-US" sz="2400" dirty="0"/>
              <a:t> reporting periods: </a:t>
            </a:r>
          </a:p>
          <a:p>
            <a:pPr lvl="1"/>
            <a:endParaRPr lang="en-US" sz="2400" dirty="0"/>
          </a:p>
          <a:p>
            <a:pPr marL="1200150" lvl="2" indent="-285750">
              <a:buFont typeface="Arial" panose="020B0604020202020204" pitchFamily="34" charset="0"/>
              <a:buChar char="•"/>
            </a:pPr>
            <a:r>
              <a:rPr lang="en-US" sz="2400" dirty="0"/>
              <a:t>Fall 2020, Winter 2020, Spring 2021, Summer 2021, Fall 2021, Winter 2021, Spring 2022</a:t>
            </a:r>
          </a:p>
          <a:p>
            <a:pPr lvl="1"/>
            <a:endParaRPr lang="en-US" sz="2400" dirty="0"/>
          </a:p>
          <a:p>
            <a:pPr marL="285750" indent="-285750">
              <a:buFont typeface="Arial" panose="020B0604020202020204" pitchFamily="34" charset="0"/>
              <a:buChar char="•"/>
            </a:pPr>
            <a:r>
              <a:rPr lang="en-US" sz="2400" b="1" dirty="0"/>
              <a:t>ESSER II and IIII</a:t>
            </a:r>
          </a:p>
          <a:p>
            <a:pPr marL="742950" lvl="1" indent="-285750">
              <a:buFont typeface="Arial" panose="020B0604020202020204" pitchFamily="34" charset="0"/>
              <a:buChar char="•"/>
            </a:pPr>
            <a:r>
              <a:rPr lang="en-US" sz="2400" b="1" dirty="0"/>
              <a:t>4</a:t>
            </a:r>
            <a:r>
              <a:rPr lang="en-US" sz="2400" dirty="0"/>
              <a:t> reporting periods: </a:t>
            </a:r>
          </a:p>
          <a:p>
            <a:pPr lvl="1"/>
            <a:endParaRPr lang="en-US" sz="2400" dirty="0"/>
          </a:p>
          <a:p>
            <a:pPr marL="1200150" lvl="2" indent="-285750">
              <a:buFont typeface="Arial" panose="020B0604020202020204" pitchFamily="34" charset="0"/>
              <a:buChar char="•"/>
            </a:pPr>
            <a:r>
              <a:rPr lang="en-US" sz="2400" dirty="0"/>
              <a:t>Summer 2021, Fall 2021, Winter 2021, Spring 2022</a:t>
            </a:r>
          </a:p>
        </p:txBody>
      </p:sp>
      <p:sp>
        <p:nvSpPr>
          <p:cNvPr id="3" name="TextBox 2">
            <a:extLst>
              <a:ext uri="{FF2B5EF4-FFF2-40B4-BE49-F238E27FC236}">
                <a16:creationId xmlns:a16="http://schemas.microsoft.com/office/drawing/2014/main" id="{00D2E430-714F-4D70-9FA2-EC518E8A0D44}"/>
              </a:ext>
            </a:extLst>
          </p:cNvPr>
          <p:cNvSpPr txBox="1"/>
          <p:nvPr/>
        </p:nvSpPr>
        <p:spPr>
          <a:xfrm>
            <a:off x="742876" y="218050"/>
            <a:ext cx="9114182" cy="584775"/>
          </a:xfrm>
          <a:prstGeom prst="rect">
            <a:avLst/>
          </a:prstGeom>
          <a:noFill/>
        </p:spPr>
        <p:txBody>
          <a:bodyPr wrap="square" rtlCol="0">
            <a:spAutoFit/>
          </a:bodyPr>
          <a:lstStyle/>
          <a:p>
            <a:r>
              <a:rPr lang="en-US" sz="3200"/>
              <a:t>Data sources for spending analysis</a:t>
            </a:r>
          </a:p>
        </p:txBody>
      </p:sp>
    </p:spTree>
    <p:extLst>
      <p:ext uri="{BB962C8B-B14F-4D97-AF65-F5344CB8AC3E}">
        <p14:creationId xmlns:p14="http://schemas.microsoft.com/office/powerpoint/2010/main" val="2851161613"/>
      </p:ext>
    </p:extLst>
  </p:cSld>
  <p:clrMapOvr>
    <a:masterClrMapping/>
  </p:clrMapOvr>
  <mc:AlternateContent xmlns:mc="http://schemas.openxmlformats.org/markup-compatibility/2006" xmlns:p14="http://schemas.microsoft.com/office/powerpoint/2010/main">
    <mc:Choice Requires="p14">
      <p:transition spd="med" p14:dur="650">
        <p:fade/>
      </p:transition>
    </mc:Choice>
    <mc:Fallback xmlns="">
      <p:transition spd="med">
        <p:fade/>
      </p:transition>
    </mc:Fallback>
  </mc:AlternateContent>
</p:sld>
</file>

<file path=ppt/theme/_rels/them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CSBA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SBA Template" id="{4CC0D447-7B56-4A9B-B6AD-9368AAA27F54}" vid="{241E2F59-76D4-4BCA-890D-E6B95FFB252F}"/>
    </a:ext>
  </a:extLst>
</a:theme>
</file>

<file path=ppt/theme/theme10.xml><?xml version="1.0" encoding="utf-8"?>
<a:theme xmlns:a="http://schemas.openxmlformats.org/drawingml/2006/main" name="1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ank you">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SBA Powerpoint Template" id="{7F675229-8C7D-E04C-9F50-2B4B82BFAF91}" vid="{F1E00DDD-BCE2-E742-8ECA-98496119FECD}"/>
    </a:ext>
  </a:extLst>
</a:theme>
</file>

<file path=ppt/theme/theme20.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ivider Slide">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SBA Powerpoint Template" id="{7F675229-8C7D-E04C-9F50-2B4B82BFAF91}" vid="{671C958F-D7BC-1341-BB2B-E8011A5D3FD6}"/>
    </a:ext>
  </a:extLst>
</a:theme>
</file>

<file path=ppt/theme/theme4.xml><?xml version="1.0" encoding="utf-8"?>
<a:theme xmlns:a="http://schemas.openxmlformats.org/drawingml/2006/main" name="Inside Slide – Light">
  <a:themeElements>
    <a:clrScheme name="CSBA Color Palette 3">
      <a:dk1>
        <a:srgbClr val="626669"/>
      </a:dk1>
      <a:lt1>
        <a:srgbClr val="FFFFFF"/>
      </a:lt1>
      <a:dk2>
        <a:srgbClr val="004875"/>
      </a:dk2>
      <a:lt2>
        <a:srgbClr val="ECF0F1"/>
      </a:lt2>
      <a:accent1>
        <a:srgbClr val="004875"/>
      </a:accent1>
      <a:accent2>
        <a:srgbClr val="ECA053"/>
      </a:accent2>
      <a:accent3>
        <a:srgbClr val="00617F"/>
      </a:accent3>
      <a:accent4>
        <a:srgbClr val="B5BD00"/>
      </a:accent4>
      <a:accent5>
        <a:srgbClr val="E56953"/>
      </a:accent5>
      <a:accent6>
        <a:srgbClr val="AE95D3"/>
      </a:accent6>
      <a:hlink>
        <a:srgbClr val="626669"/>
      </a:hlink>
      <a:folHlink>
        <a:srgbClr val="92939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SBA Powerpoint Template" id="{7F675229-8C7D-E04C-9F50-2B4B82BFAF91}" vid="{C57572E6-B798-8A46-ACDE-F239F093E9BC}"/>
    </a:ext>
  </a:extLst>
</a:theme>
</file>

<file path=ppt/theme/theme5.xml><?xml version="1.0" encoding="utf-8"?>
<a:theme xmlns:a="http://schemas.openxmlformats.org/drawingml/2006/main" name="Inside Slide – Blu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Blue Box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Arrow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Image Slide_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CSBA Template</Template>
  <TotalTime>2545</TotalTime>
  <Words>2640</Words>
  <Application>Microsoft Office PowerPoint</Application>
  <PresentationFormat>Widescreen</PresentationFormat>
  <Paragraphs>369</Paragraphs>
  <Slides>22</Slides>
  <Notes>13</Notes>
  <HiddenSlides>0</HiddenSlides>
  <MMClips>0</MMClips>
  <ScaleCrop>false</ScaleCrop>
  <HeadingPairs>
    <vt:vector size="6" baseType="variant">
      <vt:variant>
        <vt:lpstr>Fonts Used</vt:lpstr>
      </vt:variant>
      <vt:variant>
        <vt:i4>6</vt:i4>
      </vt:variant>
      <vt:variant>
        <vt:lpstr>Theme</vt:lpstr>
      </vt:variant>
      <vt:variant>
        <vt:i4>21</vt:i4>
      </vt:variant>
      <vt:variant>
        <vt:lpstr>Slide Titles</vt:lpstr>
      </vt:variant>
      <vt:variant>
        <vt:i4>22</vt:i4>
      </vt:variant>
    </vt:vector>
  </HeadingPairs>
  <TitlesOfParts>
    <vt:vector size="49" baseType="lpstr">
      <vt:lpstr>Arial</vt:lpstr>
      <vt:lpstr>Calibri</vt:lpstr>
      <vt:lpstr>Courier New</vt:lpstr>
      <vt:lpstr>System Font Regular</vt:lpstr>
      <vt:lpstr>Times New Roman</vt:lpstr>
      <vt:lpstr>Wingdings</vt:lpstr>
      <vt:lpstr>CSBA Template</vt:lpstr>
      <vt:lpstr>Thank you</vt:lpstr>
      <vt:lpstr>Divider Slide</vt:lpstr>
      <vt:lpstr>Inside Slide – Light</vt:lpstr>
      <vt:lpstr>Inside Slide – Blue</vt:lpstr>
      <vt:lpstr>Blue Box Slide</vt:lpstr>
      <vt:lpstr>Arrow Slide</vt:lpstr>
      <vt:lpstr>Image Slide_1</vt:lpstr>
      <vt:lpstr>8_Custom Design</vt:lpstr>
      <vt:lpstr>11_Custom Design</vt:lpstr>
      <vt:lpstr>12_Custom Design</vt:lpstr>
      <vt:lpstr>13_Custom Design</vt:lpstr>
      <vt:lpstr>9_Custom Design</vt:lpstr>
      <vt:lpstr>4_Custom Design</vt:lpstr>
      <vt:lpstr>3_Custom Design</vt:lpstr>
      <vt:lpstr>2_Custom Design</vt:lpstr>
      <vt:lpstr>1_Custom Design</vt:lpstr>
      <vt:lpstr>Custom Design</vt:lpstr>
      <vt:lpstr>5_Custom Design</vt:lpstr>
      <vt:lpstr>6_Custom Design</vt:lpstr>
      <vt:lpstr>7_Custom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Jeremy Anderson</dc:creator>
  <cp:lastModifiedBy>Jeremy Anderson</cp:lastModifiedBy>
  <cp:revision>1</cp:revision>
  <dcterms:created xsi:type="dcterms:W3CDTF">2022-07-01T23:16:41Z</dcterms:created>
  <dcterms:modified xsi:type="dcterms:W3CDTF">2022-07-12T16:46:13Z</dcterms:modified>
</cp:coreProperties>
</file>