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60" r:id="rId4"/>
    <p:sldMasterId id="2147484056" r:id="rId5"/>
    <p:sldMasterId id="2147484076" r:id="rId6"/>
    <p:sldMasterId id="2147484205" r:id="rId7"/>
  </p:sldMasterIdLst>
  <p:notesMasterIdLst>
    <p:notesMasterId r:id="rId19"/>
  </p:notesMasterIdLst>
  <p:handoutMasterIdLst>
    <p:handoutMasterId r:id="rId20"/>
  </p:handoutMasterIdLst>
  <p:sldIdLst>
    <p:sldId id="285" r:id="rId8"/>
    <p:sldId id="258" r:id="rId9"/>
    <p:sldId id="914" r:id="rId10"/>
    <p:sldId id="297" r:id="rId11"/>
    <p:sldId id="918" r:id="rId12"/>
    <p:sldId id="917" r:id="rId13"/>
    <p:sldId id="915" r:id="rId14"/>
    <p:sldId id="916" r:id="rId15"/>
    <p:sldId id="298" r:id="rId16"/>
    <p:sldId id="259" r:id="rId17"/>
    <p:sldId id="260" r:id="rId18"/>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76"/>
    <a:srgbClr val="06557E"/>
    <a:srgbClr val="EDF0F2"/>
    <a:srgbClr val="595959"/>
    <a:srgbClr val="636362"/>
    <a:srgbClr val="63666A"/>
    <a:srgbClr val="F1BE48"/>
    <a:srgbClr val="BECFDA"/>
    <a:srgbClr val="769DB4"/>
    <a:srgbClr val="E56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9B8E8C-5660-912B-5B4C-F3C04EC29B22}" v="80" dt="2025-10-09T18:28:25.872"/>
    <p1510:client id="{2E985DC1-A608-0D19-3760-BF287409F420}" v="2" dt="2025-10-09T18:19:29.889"/>
    <p1510:client id="{4B28AD4D-DB0A-C34E-8514-54EF5D8B23BC}" v="85" dt="2025-10-08T22:24:33.574"/>
    <p1510:client id="{AEBBA0F8-9888-E588-60D4-669782E67A4D}" v="154" dt="2025-10-09T18:14:58.072"/>
    <p1510:client id="{ED1B265A-3872-4AF0-9AE5-69EEE736D2F2}" v="286" dt="2025-10-09T18:28:21.3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csba-my.sharepoint.com/personal/janderson_csba_org/Documents/23-24%20CAASPP%20Scor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sba-my.sharepoint.com/personal/janderson_csba_org/Documents/23-24%20CAASPP%20Scor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624445836957145E-2"/>
          <c:y val="1.9221416220610219E-2"/>
          <c:w val="0.93048100848265081"/>
          <c:h val="0.80054808109616216"/>
        </c:manualLayout>
      </c:layout>
      <c:lineChart>
        <c:grouping val="standard"/>
        <c:varyColors val="0"/>
        <c:ser>
          <c:idx val="0"/>
          <c:order val="0"/>
          <c:tx>
            <c:strRef>
              <c:f>Sheet1!$A$3</c:f>
              <c:strCache>
                <c:ptCount val="1"/>
                <c:pt idx="0">
                  <c:v>African American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Sheet1!$B$2:$G$2</c:f>
              <c:numCache>
                <c:formatCode>General</c:formatCode>
                <c:ptCount val="6"/>
                <c:pt idx="0">
                  <c:v>2018</c:v>
                </c:pt>
                <c:pt idx="1">
                  <c:v>2019</c:v>
                </c:pt>
                <c:pt idx="2">
                  <c:v>2022</c:v>
                </c:pt>
                <c:pt idx="3">
                  <c:v>2023</c:v>
                </c:pt>
                <c:pt idx="4">
                  <c:v>2024</c:v>
                </c:pt>
                <c:pt idx="5">
                  <c:v>2025</c:v>
                </c:pt>
              </c:numCache>
            </c:numRef>
          </c:cat>
          <c:val>
            <c:numRef>
              <c:f>Sheet1!$B$3:$G$3</c:f>
              <c:numCache>
                <c:formatCode>0.00%</c:formatCode>
                <c:ptCount val="6"/>
                <c:pt idx="0">
                  <c:v>0.32269999999999999</c:v>
                </c:pt>
                <c:pt idx="1">
                  <c:v>0.33189999999999997</c:v>
                </c:pt>
                <c:pt idx="2">
                  <c:v>0.30330000000000001</c:v>
                </c:pt>
                <c:pt idx="3">
                  <c:v>0.29849999999999999</c:v>
                </c:pt>
                <c:pt idx="4">
                  <c:v>0.3034</c:v>
                </c:pt>
                <c:pt idx="5" formatCode="0.0%">
                  <c:v>0.32750000000000001</c:v>
                </c:pt>
              </c:numCache>
            </c:numRef>
          </c:val>
          <c:smooth val="0"/>
          <c:extLst>
            <c:ext xmlns:c16="http://schemas.microsoft.com/office/drawing/2014/chart" uri="{C3380CC4-5D6E-409C-BE32-E72D297353CC}">
              <c16:uniqueId val="{00000000-20A8-4140-B65A-71C8EFE531FB}"/>
            </c:ext>
          </c:extLst>
        </c:ser>
        <c:ser>
          <c:idx val="1"/>
          <c:order val="1"/>
          <c:tx>
            <c:strRef>
              <c:f>Sheet1!$A$4</c:f>
              <c:strCache>
                <c:ptCount val="1"/>
                <c:pt idx="0">
                  <c:v>Hispanic</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Sheet1!$B$2:$G$2</c:f>
              <c:numCache>
                <c:formatCode>General</c:formatCode>
                <c:ptCount val="6"/>
                <c:pt idx="0">
                  <c:v>2018</c:v>
                </c:pt>
                <c:pt idx="1">
                  <c:v>2019</c:v>
                </c:pt>
                <c:pt idx="2">
                  <c:v>2022</c:v>
                </c:pt>
                <c:pt idx="3">
                  <c:v>2023</c:v>
                </c:pt>
                <c:pt idx="4">
                  <c:v>2024</c:v>
                </c:pt>
                <c:pt idx="5">
                  <c:v>2025</c:v>
                </c:pt>
              </c:numCache>
            </c:numRef>
          </c:cat>
          <c:val>
            <c:numRef>
              <c:f>Sheet1!$B$4:$G$4</c:f>
              <c:numCache>
                <c:formatCode>0.00%</c:formatCode>
                <c:ptCount val="6"/>
                <c:pt idx="0">
                  <c:v>0.3916</c:v>
                </c:pt>
                <c:pt idx="1">
                  <c:v>0.40810000000000002</c:v>
                </c:pt>
                <c:pt idx="2">
                  <c:v>0.36399999999999999</c:v>
                </c:pt>
                <c:pt idx="3">
                  <c:v>0.36080000000000001</c:v>
                </c:pt>
                <c:pt idx="4">
                  <c:v>0.36780000000000002</c:v>
                </c:pt>
                <c:pt idx="5" formatCode="0.0%">
                  <c:v>0.38840000000000002</c:v>
                </c:pt>
              </c:numCache>
            </c:numRef>
          </c:val>
          <c:smooth val="0"/>
          <c:extLst>
            <c:ext xmlns:c16="http://schemas.microsoft.com/office/drawing/2014/chart" uri="{C3380CC4-5D6E-409C-BE32-E72D297353CC}">
              <c16:uniqueId val="{00000001-20A8-4140-B65A-71C8EFE531FB}"/>
            </c:ext>
          </c:extLst>
        </c:ser>
        <c:ser>
          <c:idx val="2"/>
          <c:order val="2"/>
          <c:tx>
            <c:strRef>
              <c:f>Sheet1!$A$5</c:f>
              <c:strCache>
                <c:ptCount val="1"/>
                <c:pt idx="0">
                  <c:v>White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Sheet1!$B$2:$G$2</c:f>
              <c:numCache>
                <c:formatCode>General</c:formatCode>
                <c:ptCount val="6"/>
                <c:pt idx="0">
                  <c:v>2018</c:v>
                </c:pt>
                <c:pt idx="1">
                  <c:v>2019</c:v>
                </c:pt>
                <c:pt idx="2">
                  <c:v>2022</c:v>
                </c:pt>
                <c:pt idx="3">
                  <c:v>2023</c:v>
                </c:pt>
                <c:pt idx="4">
                  <c:v>2024</c:v>
                </c:pt>
                <c:pt idx="5">
                  <c:v>2025</c:v>
                </c:pt>
              </c:numCache>
            </c:numRef>
          </c:cat>
          <c:val>
            <c:numRef>
              <c:f>Sheet1!$B$5:$G$5</c:f>
              <c:numCache>
                <c:formatCode>0.00%</c:formatCode>
                <c:ptCount val="6"/>
                <c:pt idx="0">
                  <c:v>0.64849999999999997</c:v>
                </c:pt>
                <c:pt idx="1">
                  <c:v>0.65639999999999998</c:v>
                </c:pt>
                <c:pt idx="2">
                  <c:v>0.61360000000000003</c:v>
                </c:pt>
                <c:pt idx="3">
                  <c:v>0.60719999999999996</c:v>
                </c:pt>
                <c:pt idx="4">
                  <c:v>0.60240000000000005</c:v>
                </c:pt>
                <c:pt idx="5" formatCode="0.0%">
                  <c:v>0.61799999999999999</c:v>
                </c:pt>
              </c:numCache>
            </c:numRef>
          </c:val>
          <c:smooth val="0"/>
          <c:extLst>
            <c:ext xmlns:c16="http://schemas.microsoft.com/office/drawing/2014/chart" uri="{C3380CC4-5D6E-409C-BE32-E72D297353CC}">
              <c16:uniqueId val="{00000002-20A8-4140-B65A-71C8EFE531FB}"/>
            </c:ext>
          </c:extLst>
        </c:ser>
        <c:ser>
          <c:idx val="3"/>
          <c:order val="3"/>
          <c:tx>
            <c:strRef>
              <c:f>Sheet1!$A$6</c:f>
              <c:strCache>
                <c:ptCount val="1"/>
                <c:pt idx="0">
                  <c:v>Asian</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Sheet1!$B$2:$G$2</c:f>
              <c:numCache>
                <c:formatCode>General</c:formatCode>
                <c:ptCount val="6"/>
                <c:pt idx="0">
                  <c:v>2018</c:v>
                </c:pt>
                <c:pt idx="1">
                  <c:v>2019</c:v>
                </c:pt>
                <c:pt idx="2">
                  <c:v>2022</c:v>
                </c:pt>
                <c:pt idx="3">
                  <c:v>2023</c:v>
                </c:pt>
                <c:pt idx="4">
                  <c:v>2024</c:v>
                </c:pt>
                <c:pt idx="5">
                  <c:v>2025</c:v>
                </c:pt>
              </c:numCache>
            </c:numRef>
          </c:cat>
          <c:val>
            <c:numRef>
              <c:f>Sheet1!$B$6:$G$6</c:f>
              <c:numCache>
                <c:formatCode>0.00%</c:formatCode>
                <c:ptCount val="6"/>
                <c:pt idx="0">
                  <c:v>0.7641</c:v>
                </c:pt>
                <c:pt idx="1">
                  <c:v>0.77049999999999996</c:v>
                </c:pt>
                <c:pt idx="2">
                  <c:v>0.75270000000000004</c:v>
                </c:pt>
                <c:pt idx="3">
                  <c:v>0.747</c:v>
                </c:pt>
                <c:pt idx="4">
                  <c:v>0.74250000000000005</c:v>
                </c:pt>
                <c:pt idx="5" formatCode="0.0%">
                  <c:v>0.74400000000000011</c:v>
                </c:pt>
              </c:numCache>
            </c:numRef>
          </c:val>
          <c:smooth val="0"/>
          <c:extLst>
            <c:ext xmlns:c16="http://schemas.microsoft.com/office/drawing/2014/chart" uri="{C3380CC4-5D6E-409C-BE32-E72D297353CC}">
              <c16:uniqueId val="{00000003-20A8-4140-B65A-71C8EFE531FB}"/>
            </c:ext>
          </c:extLst>
        </c:ser>
        <c:ser>
          <c:idx val="7"/>
          <c:order val="7"/>
          <c:tx>
            <c:strRef>
              <c:f>Sheet1!$A$10</c:f>
              <c:strCache>
                <c:ptCount val="1"/>
                <c:pt idx="0">
                  <c:v>Socioeconomically Disadvantaged (SED)</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f>Sheet1!$B$2:$G$2</c:f>
              <c:numCache>
                <c:formatCode>General</c:formatCode>
                <c:ptCount val="6"/>
                <c:pt idx="0">
                  <c:v>2018</c:v>
                </c:pt>
                <c:pt idx="1">
                  <c:v>2019</c:v>
                </c:pt>
                <c:pt idx="2">
                  <c:v>2022</c:v>
                </c:pt>
                <c:pt idx="3">
                  <c:v>2023</c:v>
                </c:pt>
                <c:pt idx="4">
                  <c:v>2024</c:v>
                </c:pt>
                <c:pt idx="5">
                  <c:v>2025</c:v>
                </c:pt>
              </c:numCache>
            </c:numRef>
          </c:cat>
          <c:val>
            <c:numRef>
              <c:f>Sheet1!$B$10:$G$10</c:f>
              <c:numCache>
                <c:formatCode>0.0%</c:formatCode>
                <c:ptCount val="6"/>
                <c:pt idx="0">
                  <c:v>0.37690000000000001</c:v>
                </c:pt>
                <c:pt idx="1">
                  <c:v>0.39190000000000003</c:v>
                </c:pt>
                <c:pt idx="2">
                  <c:v>0.35239999999999999</c:v>
                </c:pt>
                <c:pt idx="3">
                  <c:v>0.35270000000000001</c:v>
                </c:pt>
                <c:pt idx="4">
                  <c:v>0.36809999999999998</c:v>
                </c:pt>
                <c:pt idx="5">
                  <c:v>0.38229999999999997</c:v>
                </c:pt>
              </c:numCache>
            </c:numRef>
          </c:val>
          <c:smooth val="0"/>
          <c:extLst>
            <c:ext xmlns:c16="http://schemas.microsoft.com/office/drawing/2014/chart" uri="{C3380CC4-5D6E-409C-BE32-E72D297353CC}">
              <c16:uniqueId val="{00000004-20A8-4140-B65A-71C8EFE531FB}"/>
            </c:ext>
          </c:extLst>
        </c:ser>
        <c:ser>
          <c:idx val="8"/>
          <c:order val="8"/>
          <c:tx>
            <c:strRef>
              <c:f>Sheet1!$A$11</c:f>
              <c:strCache>
                <c:ptCount val="1"/>
                <c:pt idx="0">
                  <c:v>American Indian</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f>Sheet1!$B$2:$G$2</c:f>
              <c:numCache>
                <c:formatCode>General</c:formatCode>
                <c:ptCount val="6"/>
                <c:pt idx="0">
                  <c:v>2018</c:v>
                </c:pt>
                <c:pt idx="1">
                  <c:v>2019</c:v>
                </c:pt>
                <c:pt idx="2">
                  <c:v>2022</c:v>
                </c:pt>
                <c:pt idx="3">
                  <c:v>2023</c:v>
                </c:pt>
                <c:pt idx="4">
                  <c:v>2024</c:v>
                </c:pt>
                <c:pt idx="5">
                  <c:v>2025</c:v>
                </c:pt>
              </c:numCache>
            </c:numRef>
          </c:cat>
          <c:val>
            <c:numRef>
              <c:f>Sheet1!$B$11:$G$11</c:f>
              <c:numCache>
                <c:formatCode>0.0%</c:formatCode>
                <c:ptCount val="6"/>
                <c:pt idx="0">
                  <c:v>0.37419999999999998</c:v>
                </c:pt>
                <c:pt idx="1">
                  <c:v>0.3841</c:v>
                </c:pt>
                <c:pt idx="2">
                  <c:v>0.33250000000000002</c:v>
                </c:pt>
                <c:pt idx="3">
                  <c:v>0.35849999999999999</c:v>
                </c:pt>
                <c:pt idx="4">
                  <c:v>0.33300000000000002</c:v>
                </c:pt>
                <c:pt idx="5">
                  <c:v>0.34399999999999997</c:v>
                </c:pt>
              </c:numCache>
            </c:numRef>
          </c:val>
          <c:smooth val="0"/>
          <c:extLst>
            <c:ext xmlns:c16="http://schemas.microsoft.com/office/drawing/2014/chart" uri="{C3380CC4-5D6E-409C-BE32-E72D297353CC}">
              <c16:uniqueId val="{00000005-20A8-4140-B65A-71C8EFE531FB}"/>
            </c:ext>
          </c:extLst>
        </c:ser>
        <c:ser>
          <c:idx val="9"/>
          <c:order val="9"/>
          <c:tx>
            <c:strRef>
              <c:f>Sheet1!$A$12</c:f>
              <c:strCache>
                <c:ptCount val="1"/>
                <c:pt idx="0">
                  <c:v>Pacific Islander</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numRef>
              <c:f>Sheet1!$B$2:$G$2</c:f>
              <c:numCache>
                <c:formatCode>General</c:formatCode>
                <c:ptCount val="6"/>
                <c:pt idx="0">
                  <c:v>2018</c:v>
                </c:pt>
                <c:pt idx="1">
                  <c:v>2019</c:v>
                </c:pt>
                <c:pt idx="2">
                  <c:v>2022</c:v>
                </c:pt>
                <c:pt idx="3">
                  <c:v>2023</c:v>
                </c:pt>
                <c:pt idx="4">
                  <c:v>2024</c:v>
                </c:pt>
                <c:pt idx="5">
                  <c:v>2025</c:v>
                </c:pt>
              </c:numCache>
            </c:numRef>
          </c:cat>
          <c:val>
            <c:numRef>
              <c:f>Sheet1!$B$12:$G$12</c:f>
              <c:numCache>
                <c:formatCode>0.0%</c:formatCode>
                <c:ptCount val="6"/>
                <c:pt idx="0">
                  <c:v>0.43159999999999998</c:v>
                </c:pt>
                <c:pt idx="1">
                  <c:v>0.43640000000000001</c:v>
                </c:pt>
                <c:pt idx="2">
                  <c:v>0.39679999999999999</c:v>
                </c:pt>
                <c:pt idx="3">
                  <c:v>0.38519999999999999</c:v>
                </c:pt>
                <c:pt idx="4">
                  <c:v>0.37759999999999999</c:v>
                </c:pt>
                <c:pt idx="5">
                  <c:v>0.3967</c:v>
                </c:pt>
              </c:numCache>
            </c:numRef>
          </c:val>
          <c:smooth val="0"/>
          <c:extLst>
            <c:ext xmlns:c16="http://schemas.microsoft.com/office/drawing/2014/chart" uri="{C3380CC4-5D6E-409C-BE32-E72D297353CC}">
              <c16:uniqueId val="{00000006-20A8-4140-B65A-71C8EFE531FB}"/>
            </c:ext>
          </c:extLst>
        </c:ser>
        <c:ser>
          <c:idx val="10"/>
          <c:order val="10"/>
          <c:tx>
            <c:strRef>
              <c:f>Sheet1!$A$13</c:f>
              <c:strCache>
                <c:ptCount val="1"/>
                <c:pt idx="0">
                  <c:v>All Students</c:v>
                </c:pt>
              </c:strCache>
            </c:strRef>
          </c:tx>
          <c:spPr>
            <a:ln w="28575" cap="rnd">
              <a:solidFill>
                <a:schemeClr val="accent5">
                  <a:lumMod val="60000"/>
                </a:schemeClr>
              </a:solidFill>
              <a:prstDash val="dash"/>
              <a:round/>
            </a:ln>
            <a:effectLst/>
          </c:spPr>
          <c:marker>
            <c:symbol val="circle"/>
            <c:size val="5"/>
            <c:spPr>
              <a:solidFill>
                <a:schemeClr val="accent5">
                  <a:lumMod val="60000"/>
                </a:schemeClr>
              </a:solidFill>
              <a:ln w="9525">
                <a:solidFill>
                  <a:schemeClr val="accent5">
                    <a:lumMod val="60000"/>
                  </a:schemeClr>
                </a:solidFill>
                <a:prstDash val="dash"/>
              </a:ln>
              <a:effectLst/>
            </c:spPr>
          </c:marker>
          <c:cat>
            <c:numRef>
              <c:f>Sheet1!$B$2:$G$2</c:f>
              <c:numCache>
                <c:formatCode>General</c:formatCode>
                <c:ptCount val="6"/>
                <c:pt idx="0">
                  <c:v>2018</c:v>
                </c:pt>
                <c:pt idx="1">
                  <c:v>2019</c:v>
                </c:pt>
                <c:pt idx="2">
                  <c:v>2022</c:v>
                </c:pt>
                <c:pt idx="3">
                  <c:v>2023</c:v>
                </c:pt>
                <c:pt idx="4">
                  <c:v>2024</c:v>
                </c:pt>
                <c:pt idx="5">
                  <c:v>2025</c:v>
                </c:pt>
              </c:numCache>
            </c:numRef>
          </c:cat>
          <c:val>
            <c:numRef>
              <c:f>Sheet1!$B$13:$G$13</c:f>
              <c:numCache>
                <c:formatCode>0.0%</c:formatCode>
                <c:ptCount val="6"/>
                <c:pt idx="0">
                  <c:v>0.49880000000000002</c:v>
                </c:pt>
                <c:pt idx="1">
                  <c:v>0.51100000000000001</c:v>
                </c:pt>
                <c:pt idx="2">
                  <c:v>0.47060000000000002</c:v>
                </c:pt>
                <c:pt idx="3">
                  <c:v>0.46700000000000003</c:v>
                </c:pt>
                <c:pt idx="4">
                  <c:v>0.47000000000000003</c:v>
                </c:pt>
                <c:pt idx="5">
                  <c:v>0.48820000000000002</c:v>
                </c:pt>
              </c:numCache>
            </c:numRef>
          </c:val>
          <c:smooth val="0"/>
          <c:extLst>
            <c:ext xmlns:c16="http://schemas.microsoft.com/office/drawing/2014/chart" uri="{C3380CC4-5D6E-409C-BE32-E72D297353CC}">
              <c16:uniqueId val="{00000007-20A8-4140-B65A-71C8EFE531FB}"/>
            </c:ext>
          </c:extLst>
        </c:ser>
        <c:ser>
          <c:idx val="11"/>
          <c:order val="11"/>
          <c:tx>
            <c:strRef>
              <c:f>Sheet1!$A$14</c:f>
              <c:strCache>
                <c:ptCount val="1"/>
                <c:pt idx="0">
                  <c:v>Two or more races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f>Sheet1!$B$2:$G$2</c:f>
              <c:numCache>
                <c:formatCode>General</c:formatCode>
                <c:ptCount val="6"/>
                <c:pt idx="0">
                  <c:v>2018</c:v>
                </c:pt>
                <c:pt idx="1">
                  <c:v>2019</c:v>
                </c:pt>
                <c:pt idx="2">
                  <c:v>2022</c:v>
                </c:pt>
                <c:pt idx="3">
                  <c:v>2023</c:v>
                </c:pt>
                <c:pt idx="4">
                  <c:v>2024</c:v>
                </c:pt>
                <c:pt idx="5">
                  <c:v>2025</c:v>
                </c:pt>
              </c:numCache>
            </c:numRef>
          </c:cat>
          <c:val>
            <c:numRef>
              <c:f>Sheet1!$B$14:$G$14</c:f>
              <c:numCache>
                <c:formatCode>0.0%</c:formatCode>
                <c:ptCount val="6"/>
                <c:pt idx="0">
                  <c:v>0.64749999999999996</c:v>
                </c:pt>
                <c:pt idx="1">
                  <c:v>0.65739999999999998</c:v>
                </c:pt>
                <c:pt idx="2">
                  <c:v>0.5988</c:v>
                </c:pt>
                <c:pt idx="3">
                  <c:v>0.59820000000000007</c:v>
                </c:pt>
                <c:pt idx="4">
                  <c:v>0.6</c:v>
                </c:pt>
                <c:pt idx="5">
                  <c:v>0.61460000000000004</c:v>
                </c:pt>
              </c:numCache>
            </c:numRef>
          </c:val>
          <c:smooth val="0"/>
          <c:extLst>
            <c:ext xmlns:c16="http://schemas.microsoft.com/office/drawing/2014/chart" uri="{C3380CC4-5D6E-409C-BE32-E72D297353CC}">
              <c16:uniqueId val="{00000008-20A8-4140-B65A-71C8EFE531FB}"/>
            </c:ext>
          </c:extLst>
        </c:ser>
        <c:ser>
          <c:idx val="12"/>
          <c:order val="12"/>
          <c:tx>
            <c:strRef>
              <c:f>Sheet1!$A$15</c:f>
              <c:strCache>
                <c:ptCount val="1"/>
                <c:pt idx="0">
                  <c:v>Filipino</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numRef>
              <c:f>Sheet1!$B$2:$G$2</c:f>
              <c:numCache>
                <c:formatCode>General</c:formatCode>
                <c:ptCount val="6"/>
                <c:pt idx="0">
                  <c:v>2018</c:v>
                </c:pt>
                <c:pt idx="1">
                  <c:v>2019</c:v>
                </c:pt>
                <c:pt idx="2">
                  <c:v>2022</c:v>
                </c:pt>
                <c:pt idx="3">
                  <c:v>2023</c:v>
                </c:pt>
                <c:pt idx="4">
                  <c:v>2024</c:v>
                </c:pt>
                <c:pt idx="5">
                  <c:v>2025</c:v>
                </c:pt>
              </c:numCache>
            </c:numRef>
          </c:cat>
          <c:val>
            <c:numRef>
              <c:f>Sheet1!$B$15:$G$15</c:f>
              <c:numCache>
                <c:formatCode>0.0%</c:formatCode>
                <c:ptCount val="6"/>
                <c:pt idx="0">
                  <c:v>0.71199999999999997</c:v>
                </c:pt>
                <c:pt idx="1">
                  <c:v>0.7157</c:v>
                </c:pt>
                <c:pt idx="2">
                  <c:v>0.70020000000000004</c:v>
                </c:pt>
                <c:pt idx="3">
                  <c:v>0.70050000000000001</c:v>
                </c:pt>
                <c:pt idx="4">
                  <c:v>0.70840000000000003</c:v>
                </c:pt>
                <c:pt idx="5">
                  <c:v>0.72140000000000004</c:v>
                </c:pt>
              </c:numCache>
            </c:numRef>
          </c:val>
          <c:smooth val="0"/>
          <c:extLst>
            <c:ext xmlns:c16="http://schemas.microsoft.com/office/drawing/2014/chart" uri="{C3380CC4-5D6E-409C-BE32-E72D297353CC}">
              <c16:uniqueId val="{00000009-20A8-4140-B65A-71C8EFE531FB}"/>
            </c:ext>
          </c:extLst>
        </c:ser>
        <c:dLbls>
          <c:showLegendKey val="0"/>
          <c:showVal val="0"/>
          <c:showCatName val="0"/>
          <c:showSerName val="0"/>
          <c:showPercent val="0"/>
          <c:showBubbleSize val="0"/>
        </c:dLbls>
        <c:marker val="1"/>
        <c:smooth val="0"/>
        <c:axId val="1906190112"/>
        <c:axId val="1906186272"/>
        <c:extLst>
          <c:ext xmlns:c15="http://schemas.microsoft.com/office/drawing/2012/chart" uri="{02D57815-91ED-43cb-92C2-25804820EDAC}">
            <c15:filteredLineSeries>
              <c15:ser>
                <c:idx val="4"/>
                <c:order val="4"/>
                <c:tx>
                  <c:strRef>
                    <c:extLst>
                      <c:ext uri="{02D57815-91ED-43cb-92C2-25804820EDAC}">
                        <c15:formulaRef>
                          <c15:sqref>Sheet1!$A$7</c15:sqref>
                        </c15:formulaRef>
                      </c:ext>
                    </c:extLst>
                    <c:strCache>
                      <c:ptCount val="1"/>
                      <c:pt idx="0">
                        <c:v>English Learners (EL)</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extLst>
                      <c:ext uri="{02D57815-91ED-43cb-92C2-25804820EDAC}">
                        <c15:formulaRef>
                          <c15:sqref>Sheet1!$B$2:$G$2</c15:sqref>
                        </c15:formulaRef>
                      </c:ext>
                    </c:extLst>
                    <c:numCache>
                      <c:formatCode>General</c:formatCode>
                      <c:ptCount val="6"/>
                      <c:pt idx="0">
                        <c:v>2018</c:v>
                      </c:pt>
                      <c:pt idx="1">
                        <c:v>2019</c:v>
                      </c:pt>
                      <c:pt idx="2">
                        <c:v>2022</c:v>
                      </c:pt>
                      <c:pt idx="3">
                        <c:v>2023</c:v>
                      </c:pt>
                      <c:pt idx="4">
                        <c:v>2024</c:v>
                      </c:pt>
                      <c:pt idx="5">
                        <c:v>2025</c:v>
                      </c:pt>
                    </c:numCache>
                  </c:numRef>
                </c:cat>
                <c:val>
                  <c:numRef>
                    <c:extLst>
                      <c:ext uri="{02D57815-91ED-43cb-92C2-25804820EDAC}">
                        <c15:formulaRef>
                          <c15:sqref>Sheet1!$B$7:$G$7</c15:sqref>
                        </c15:formulaRef>
                      </c:ext>
                    </c:extLst>
                    <c:numCache>
                      <c:formatCode>0.0%</c:formatCode>
                      <c:ptCount val="6"/>
                      <c:pt idx="0">
                        <c:v>0.12400000000000001</c:v>
                      </c:pt>
                      <c:pt idx="1">
                        <c:v>0.129</c:v>
                      </c:pt>
                      <c:pt idx="2">
                        <c:v>9.4E-2</c:v>
                      </c:pt>
                      <c:pt idx="3">
                        <c:v>9.5000000000000001E-2</c:v>
                      </c:pt>
                      <c:pt idx="4">
                        <c:v>9.6999999999999989E-2</c:v>
                      </c:pt>
                    </c:numCache>
                  </c:numRef>
                </c:val>
                <c:smooth val="0"/>
                <c:extLst>
                  <c:ext xmlns:c16="http://schemas.microsoft.com/office/drawing/2014/chart" uri="{C3380CC4-5D6E-409C-BE32-E72D297353CC}">
                    <c16:uniqueId val="{0000000A-20A8-4140-B65A-71C8EFE531FB}"/>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Sheet1!$A$8</c15:sqref>
                        </c15:formulaRef>
                      </c:ext>
                    </c:extLst>
                    <c:strCache>
                      <c:ptCount val="1"/>
                      <c:pt idx="0">
                        <c:v>Foster Youth</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Sheet1!$B$2:$G$2</c15:sqref>
                        </c15:formulaRef>
                      </c:ext>
                    </c:extLst>
                    <c:numCache>
                      <c:formatCode>General</c:formatCode>
                      <c:ptCount val="6"/>
                      <c:pt idx="0">
                        <c:v>2018</c:v>
                      </c:pt>
                      <c:pt idx="1">
                        <c:v>2019</c:v>
                      </c:pt>
                      <c:pt idx="2">
                        <c:v>2022</c:v>
                      </c:pt>
                      <c:pt idx="3">
                        <c:v>2023</c:v>
                      </c:pt>
                      <c:pt idx="4">
                        <c:v>2024</c:v>
                      </c:pt>
                      <c:pt idx="5">
                        <c:v>2025</c:v>
                      </c:pt>
                    </c:numCache>
                  </c:numRef>
                </c:cat>
                <c:val>
                  <c:numRef>
                    <c:extLst xmlns:c15="http://schemas.microsoft.com/office/drawing/2012/chart">
                      <c:ext xmlns:c15="http://schemas.microsoft.com/office/drawing/2012/chart" uri="{02D57815-91ED-43cb-92C2-25804820EDAC}">
                        <c15:formulaRef>
                          <c15:sqref>Sheet1!$B$8:$G$8</c15:sqref>
                        </c15:formulaRef>
                      </c:ext>
                    </c:extLst>
                    <c:numCache>
                      <c:formatCode>General</c:formatCode>
                      <c:ptCount val="6"/>
                      <c:pt idx="2" formatCode="0.0%">
                        <c:v>0.2064</c:v>
                      </c:pt>
                      <c:pt idx="3" formatCode="0.0%">
                        <c:v>0.1943</c:v>
                      </c:pt>
                      <c:pt idx="4" formatCode="0.0%">
                        <c:v>0.19919999999999999</c:v>
                      </c:pt>
                      <c:pt idx="5" formatCode="0.0%">
                        <c:v>0.22459999999999999</c:v>
                      </c:pt>
                    </c:numCache>
                  </c:numRef>
                </c:val>
                <c:smooth val="0"/>
                <c:extLst xmlns:c15="http://schemas.microsoft.com/office/drawing/2012/chart">
                  <c:ext xmlns:c16="http://schemas.microsoft.com/office/drawing/2014/chart" uri="{C3380CC4-5D6E-409C-BE32-E72D297353CC}">
                    <c16:uniqueId val="{0000000B-20A8-4140-B65A-71C8EFE531FB}"/>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Sheet1!$A$9</c15:sqref>
                        </c15:formulaRef>
                      </c:ext>
                    </c:extLst>
                    <c:strCache>
                      <c:ptCount val="1"/>
                      <c:pt idx="0">
                        <c:v>Homeless Youth</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extLst xmlns:c15="http://schemas.microsoft.com/office/drawing/2012/chart">
                      <c:ext xmlns:c15="http://schemas.microsoft.com/office/drawing/2012/chart" uri="{02D57815-91ED-43cb-92C2-25804820EDAC}">
                        <c15:formulaRef>
                          <c15:sqref>Sheet1!$B$2:$G$2</c15:sqref>
                        </c15:formulaRef>
                      </c:ext>
                    </c:extLst>
                    <c:numCache>
                      <c:formatCode>General</c:formatCode>
                      <c:ptCount val="6"/>
                      <c:pt idx="0">
                        <c:v>2018</c:v>
                      </c:pt>
                      <c:pt idx="1">
                        <c:v>2019</c:v>
                      </c:pt>
                      <c:pt idx="2">
                        <c:v>2022</c:v>
                      </c:pt>
                      <c:pt idx="3">
                        <c:v>2023</c:v>
                      </c:pt>
                      <c:pt idx="4">
                        <c:v>2024</c:v>
                      </c:pt>
                      <c:pt idx="5">
                        <c:v>2025</c:v>
                      </c:pt>
                    </c:numCache>
                  </c:numRef>
                </c:cat>
                <c:val>
                  <c:numRef>
                    <c:extLst xmlns:c15="http://schemas.microsoft.com/office/drawing/2012/chart">
                      <c:ext xmlns:c15="http://schemas.microsoft.com/office/drawing/2012/chart" uri="{02D57815-91ED-43cb-92C2-25804820EDAC}">
                        <c15:formulaRef>
                          <c15:sqref>Sheet1!$B$9:$G$9</c15:sqref>
                        </c15:formulaRef>
                      </c:ext>
                    </c:extLst>
                    <c:numCache>
                      <c:formatCode>0.0%</c:formatCode>
                      <c:ptCount val="6"/>
                      <c:pt idx="1">
                        <c:v>0.3286</c:v>
                      </c:pt>
                      <c:pt idx="2">
                        <c:v>0.27789999999999998</c:v>
                      </c:pt>
                      <c:pt idx="3">
                        <c:v>0.25800000000000001</c:v>
                      </c:pt>
                      <c:pt idx="4">
                        <c:v>0.25850000000000001</c:v>
                      </c:pt>
                      <c:pt idx="5">
                        <c:v>0.26740000000000003</c:v>
                      </c:pt>
                    </c:numCache>
                  </c:numRef>
                </c:val>
                <c:smooth val="0"/>
                <c:extLst xmlns:c15="http://schemas.microsoft.com/office/drawing/2012/chart">
                  <c:ext xmlns:c16="http://schemas.microsoft.com/office/drawing/2014/chart" uri="{C3380CC4-5D6E-409C-BE32-E72D297353CC}">
                    <c16:uniqueId val="{0000000C-20A8-4140-B65A-71C8EFE531FB}"/>
                  </c:ext>
                </c:extLst>
              </c15:ser>
            </c15:filteredLineSeries>
          </c:ext>
        </c:extLst>
      </c:lineChart>
      <c:catAx>
        <c:axId val="190619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6186272"/>
        <c:crosses val="autoZero"/>
        <c:auto val="1"/>
        <c:lblAlgn val="ctr"/>
        <c:lblOffset val="100"/>
        <c:noMultiLvlLbl val="0"/>
      </c:catAx>
      <c:valAx>
        <c:axId val="19061862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lumMod val="10000"/>
                  </a:schemeClr>
                </a:solidFill>
                <a:latin typeface="+mn-lt"/>
                <a:ea typeface="+mn-ea"/>
                <a:cs typeface="+mn-cs"/>
              </a:defRPr>
            </a:pPr>
            <a:endParaRPr lang="en-US"/>
          </a:p>
        </c:txPr>
        <c:crossAx val="1906190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2">
                  <a:lumMod val="1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Sheet1!$A$21</c:f>
              <c:strCache>
                <c:ptCount val="1"/>
                <c:pt idx="0">
                  <c:v>African American</c:v>
                </c:pt>
              </c:strCache>
            </c:strRef>
          </c:tx>
          <c:spPr>
            <a:ln w="28575" cap="rnd">
              <a:solidFill>
                <a:schemeClr val="accent1"/>
              </a:solidFill>
              <a:round/>
            </a:ln>
            <a:effectLst/>
          </c:spPr>
          <c:marker>
            <c:symbol val="none"/>
          </c:marker>
          <c:cat>
            <c:numRef>
              <c:f>Sheet1!$B$20:$G$20</c:f>
              <c:numCache>
                <c:formatCode>General</c:formatCode>
                <c:ptCount val="6"/>
                <c:pt idx="0">
                  <c:v>2018</c:v>
                </c:pt>
                <c:pt idx="1">
                  <c:v>2019</c:v>
                </c:pt>
                <c:pt idx="2">
                  <c:v>2022</c:v>
                </c:pt>
                <c:pt idx="3">
                  <c:v>2023</c:v>
                </c:pt>
                <c:pt idx="4">
                  <c:v>2024</c:v>
                </c:pt>
                <c:pt idx="5">
                  <c:v>2025</c:v>
                </c:pt>
              </c:numCache>
            </c:numRef>
          </c:cat>
          <c:val>
            <c:numRef>
              <c:f>Sheet1!$B$21:$G$21</c:f>
              <c:numCache>
                <c:formatCode>0.00%</c:formatCode>
                <c:ptCount val="6"/>
                <c:pt idx="0">
                  <c:v>0.19739999999999999</c:v>
                </c:pt>
                <c:pt idx="1">
                  <c:v>0.2054</c:v>
                </c:pt>
                <c:pt idx="2">
                  <c:v>0.15920000000000001</c:v>
                </c:pt>
                <c:pt idx="3">
                  <c:v>0.16889999999999999</c:v>
                </c:pt>
                <c:pt idx="4">
                  <c:v>0.17749999999999999</c:v>
                </c:pt>
                <c:pt idx="5" formatCode="0%">
                  <c:v>0.20100000000000001</c:v>
                </c:pt>
              </c:numCache>
            </c:numRef>
          </c:val>
          <c:smooth val="0"/>
          <c:extLst>
            <c:ext xmlns:c16="http://schemas.microsoft.com/office/drawing/2014/chart" uri="{C3380CC4-5D6E-409C-BE32-E72D297353CC}">
              <c16:uniqueId val="{00000000-955C-49D4-AFB8-79CDEAD65E90}"/>
            </c:ext>
          </c:extLst>
        </c:ser>
        <c:ser>
          <c:idx val="1"/>
          <c:order val="1"/>
          <c:tx>
            <c:strRef>
              <c:f>Sheet1!$A$22</c:f>
              <c:strCache>
                <c:ptCount val="1"/>
                <c:pt idx="0">
                  <c:v>Hispanic</c:v>
                </c:pt>
              </c:strCache>
            </c:strRef>
          </c:tx>
          <c:spPr>
            <a:ln w="28575" cap="rnd">
              <a:solidFill>
                <a:schemeClr val="accent2"/>
              </a:solidFill>
              <a:round/>
            </a:ln>
            <a:effectLst/>
          </c:spPr>
          <c:marker>
            <c:symbol val="none"/>
          </c:marker>
          <c:cat>
            <c:numRef>
              <c:f>Sheet1!$B$20:$G$20</c:f>
              <c:numCache>
                <c:formatCode>General</c:formatCode>
                <c:ptCount val="6"/>
                <c:pt idx="0">
                  <c:v>2018</c:v>
                </c:pt>
                <c:pt idx="1">
                  <c:v>2019</c:v>
                </c:pt>
                <c:pt idx="2">
                  <c:v>2022</c:v>
                </c:pt>
                <c:pt idx="3">
                  <c:v>2023</c:v>
                </c:pt>
                <c:pt idx="4">
                  <c:v>2024</c:v>
                </c:pt>
                <c:pt idx="5">
                  <c:v>2025</c:v>
                </c:pt>
              </c:numCache>
            </c:numRef>
          </c:cat>
          <c:val>
            <c:numRef>
              <c:f>Sheet1!$B$22:$G$22</c:f>
              <c:numCache>
                <c:formatCode>0.00%</c:formatCode>
                <c:ptCount val="6"/>
                <c:pt idx="0">
                  <c:v>0.26640000000000003</c:v>
                </c:pt>
                <c:pt idx="1">
                  <c:v>0.28050000000000003</c:v>
                </c:pt>
                <c:pt idx="2">
                  <c:v>0.21240000000000001</c:v>
                </c:pt>
                <c:pt idx="3">
                  <c:v>0.22689999999999999</c:v>
                </c:pt>
                <c:pt idx="4">
                  <c:v>0.23730000000000001</c:v>
                </c:pt>
                <c:pt idx="5" formatCode="0%">
                  <c:v>0.25700000000000001</c:v>
                </c:pt>
              </c:numCache>
            </c:numRef>
          </c:val>
          <c:smooth val="0"/>
          <c:extLst>
            <c:ext xmlns:c16="http://schemas.microsoft.com/office/drawing/2014/chart" uri="{C3380CC4-5D6E-409C-BE32-E72D297353CC}">
              <c16:uniqueId val="{00000001-955C-49D4-AFB8-79CDEAD65E90}"/>
            </c:ext>
          </c:extLst>
        </c:ser>
        <c:ser>
          <c:idx val="2"/>
          <c:order val="2"/>
          <c:tx>
            <c:strRef>
              <c:f>Sheet1!$A$23</c:f>
              <c:strCache>
                <c:ptCount val="1"/>
                <c:pt idx="0">
                  <c:v>White</c:v>
                </c:pt>
              </c:strCache>
            </c:strRef>
          </c:tx>
          <c:spPr>
            <a:ln w="28575" cap="rnd">
              <a:solidFill>
                <a:schemeClr val="accent3"/>
              </a:solidFill>
              <a:round/>
            </a:ln>
            <a:effectLst/>
          </c:spPr>
          <c:marker>
            <c:symbol val="none"/>
          </c:marker>
          <c:cat>
            <c:numRef>
              <c:f>Sheet1!$B$20:$G$20</c:f>
              <c:numCache>
                <c:formatCode>General</c:formatCode>
                <c:ptCount val="6"/>
                <c:pt idx="0">
                  <c:v>2018</c:v>
                </c:pt>
                <c:pt idx="1">
                  <c:v>2019</c:v>
                </c:pt>
                <c:pt idx="2">
                  <c:v>2022</c:v>
                </c:pt>
                <c:pt idx="3">
                  <c:v>2023</c:v>
                </c:pt>
                <c:pt idx="4">
                  <c:v>2024</c:v>
                </c:pt>
                <c:pt idx="5">
                  <c:v>2025</c:v>
                </c:pt>
              </c:numCache>
            </c:numRef>
          </c:cat>
          <c:val>
            <c:numRef>
              <c:f>Sheet1!$B$23:$G$23</c:f>
              <c:numCache>
                <c:formatCode>0.00%</c:formatCode>
                <c:ptCount val="6"/>
                <c:pt idx="0">
                  <c:v>0.53569999999999995</c:v>
                </c:pt>
                <c:pt idx="1">
                  <c:v>0.54239999999999999</c:v>
                </c:pt>
                <c:pt idx="2">
                  <c:v>0.48180000000000001</c:v>
                </c:pt>
                <c:pt idx="3">
                  <c:v>0.49020000000000002</c:v>
                </c:pt>
                <c:pt idx="4">
                  <c:v>0.49569999999999997</c:v>
                </c:pt>
                <c:pt idx="5" formatCode="0%">
                  <c:v>0.51</c:v>
                </c:pt>
              </c:numCache>
            </c:numRef>
          </c:val>
          <c:smooth val="0"/>
          <c:extLst>
            <c:ext xmlns:c16="http://schemas.microsoft.com/office/drawing/2014/chart" uri="{C3380CC4-5D6E-409C-BE32-E72D297353CC}">
              <c16:uniqueId val="{00000002-955C-49D4-AFB8-79CDEAD65E90}"/>
            </c:ext>
          </c:extLst>
        </c:ser>
        <c:ser>
          <c:idx val="3"/>
          <c:order val="3"/>
          <c:tx>
            <c:strRef>
              <c:f>Sheet1!$A$24</c:f>
              <c:strCache>
                <c:ptCount val="1"/>
                <c:pt idx="0">
                  <c:v>Asian</c:v>
                </c:pt>
              </c:strCache>
            </c:strRef>
          </c:tx>
          <c:spPr>
            <a:ln w="28575" cap="rnd">
              <a:solidFill>
                <a:schemeClr val="accent4"/>
              </a:solidFill>
              <a:round/>
            </a:ln>
            <a:effectLst/>
          </c:spPr>
          <c:marker>
            <c:symbol val="none"/>
          </c:marker>
          <c:cat>
            <c:numRef>
              <c:f>Sheet1!$B$20:$G$20</c:f>
              <c:numCache>
                <c:formatCode>General</c:formatCode>
                <c:ptCount val="6"/>
                <c:pt idx="0">
                  <c:v>2018</c:v>
                </c:pt>
                <c:pt idx="1">
                  <c:v>2019</c:v>
                </c:pt>
                <c:pt idx="2">
                  <c:v>2022</c:v>
                </c:pt>
                <c:pt idx="3">
                  <c:v>2023</c:v>
                </c:pt>
                <c:pt idx="4">
                  <c:v>2024</c:v>
                </c:pt>
                <c:pt idx="5">
                  <c:v>2025</c:v>
                </c:pt>
              </c:numCache>
            </c:numRef>
          </c:cat>
          <c:val>
            <c:numRef>
              <c:f>Sheet1!$B$24:$G$24</c:f>
              <c:numCache>
                <c:formatCode>0.00%</c:formatCode>
                <c:ptCount val="6"/>
                <c:pt idx="0">
                  <c:v>0.73529999999999995</c:v>
                </c:pt>
                <c:pt idx="1">
                  <c:v>0.74370000000000003</c:v>
                </c:pt>
                <c:pt idx="2">
                  <c:v>0.69469999999999998</c:v>
                </c:pt>
                <c:pt idx="3">
                  <c:v>0.69930000000000003</c:v>
                </c:pt>
                <c:pt idx="4">
                  <c:v>0.69979999999999998</c:v>
                </c:pt>
                <c:pt idx="5" formatCode="0%">
                  <c:v>0.70299999999999996</c:v>
                </c:pt>
              </c:numCache>
            </c:numRef>
          </c:val>
          <c:smooth val="0"/>
          <c:extLst>
            <c:ext xmlns:c16="http://schemas.microsoft.com/office/drawing/2014/chart" uri="{C3380CC4-5D6E-409C-BE32-E72D297353CC}">
              <c16:uniqueId val="{00000003-955C-49D4-AFB8-79CDEAD65E90}"/>
            </c:ext>
          </c:extLst>
        </c:ser>
        <c:ser>
          <c:idx val="7"/>
          <c:order val="7"/>
          <c:tx>
            <c:strRef>
              <c:f>Sheet1!$A$28</c:f>
              <c:strCache>
                <c:ptCount val="1"/>
                <c:pt idx="0">
                  <c:v>Socioeconomically Disadvantaged (SED)</c:v>
                </c:pt>
              </c:strCache>
            </c:strRef>
          </c:tx>
          <c:spPr>
            <a:ln w="28575" cap="rnd">
              <a:solidFill>
                <a:schemeClr val="accent2">
                  <a:lumMod val="60000"/>
                </a:schemeClr>
              </a:solidFill>
              <a:round/>
            </a:ln>
            <a:effectLst/>
          </c:spPr>
          <c:marker>
            <c:symbol val="none"/>
          </c:marker>
          <c:cat>
            <c:numRef>
              <c:f>Sheet1!$B$20:$G$20</c:f>
              <c:numCache>
                <c:formatCode>General</c:formatCode>
                <c:ptCount val="6"/>
                <c:pt idx="0">
                  <c:v>2018</c:v>
                </c:pt>
                <c:pt idx="1">
                  <c:v>2019</c:v>
                </c:pt>
                <c:pt idx="2">
                  <c:v>2022</c:v>
                </c:pt>
                <c:pt idx="3">
                  <c:v>2023</c:v>
                </c:pt>
                <c:pt idx="4">
                  <c:v>2024</c:v>
                </c:pt>
                <c:pt idx="5">
                  <c:v>2025</c:v>
                </c:pt>
              </c:numCache>
            </c:numRef>
          </c:cat>
          <c:val>
            <c:numRef>
              <c:f>Sheet1!$B$28:$G$28</c:f>
              <c:numCache>
                <c:formatCode>0.0%</c:formatCode>
                <c:ptCount val="6"/>
                <c:pt idx="0">
                  <c:v>0.26229999999999998</c:v>
                </c:pt>
                <c:pt idx="1">
                  <c:v>0.27479999999999999</c:v>
                </c:pt>
                <c:pt idx="2">
                  <c:v>0.21229999999999999</c:v>
                </c:pt>
                <c:pt idx="3">
                  <c:v>0.22900000000000001</c:v>
                </c:pt>
                <c:pt idx="4">
                  <c:v>0.25</c:v>
                </c:pt>
                <c:pt idx="5" formatCode="0%">
                  <c:v>0.26200000000000001</c:v>
                </c:pt>
              </c:numCache>
            </c:numRef>
          </c:val>
          <c:smooth val="0"/>
          <c:extLst>
            <c:ext xmlns:c16="http://schemas.microsoft.com/office/drawing/2014/chart" uri="{C3380CC4-5D6E-409C-BE32-E72D297353CC}">
              <c16:uniqueId val="{00000004-955C-49D4-AFB8-79CDEAD65E90}"/>
            </c:ext>
          </c:extLst>
        </c:ser>
        <c:ser>
          <c:idx val="8"/>
          <c:order val="8"/>
          <c:tx>
            <c:strRef>
              <c:f>Sheet1!$A$29</c:f>
              <c:strCache>
                <c:ptCount val="1"/>
                <c:pt idx="0">
                  <c:v>American Indian</c:v>
                </c:pt>
              </c:strCache>
            </c:strRef>
          </c:tx>
          <c:spPr>
            <a:ln w="28575" cap="rnd">
              <a:solidFill>
                <a:schemeClr val="accent3">
                  <a:lumMod val="60000"/>
                </a:schemeClr>
              </a:solidFill>
              <a:round/>
            </a:ln>
            <a:effectLst/>
          </c:spPr>
          <c:marker>
            <c:symbol val="none"/>
          </c:marker>
          <c:cat>
            <c:numRef>
              <c:f>Sheet1!$B$20:$G$20</c:f>
              <c:numCache>
                <c:formatCode>General</c:formatCode>
                <c:ptCount val="6"/>
                <c:pt idx="0">
                  <c:v>2018</c:v>
                </c:pt>
                <c:pt idx="1">
                  <c:v>2019</c:v>
                </c:pt>
                <c:pt idx="2">
                  <c:v>2022</c:v>
                </c:pt>
                <c:pt idx="3">
                  <c:v>2023</c:v>
                </c:pt>
                <c:pt idx="4">
                  <c:v>2024</c:v>
                </c:pt>
                <c:pt idx="5">
                  <c:v>2025</c:v>
                </c:pt>
              </c:numCache>
            </c:numRef>
          </c:cat>
          <c:val>
            <c:numRef>
              <c:f>Sheet1!$B$29:$G$29</c:f>
              <c:numCache>
                <c:formatCode>0.0%</c:formatCode>
                <c:ptCount val="6"/>
                <c:pt idx="0">
                  <c:v>0.27500000000000002</c:v>
                </c:pt>
                <c:pt idx="1">
                  <c:v>0.28100000000000003</c:v>
                </c:pt>
                <c:pt idx="2">
                  <c:v>0.21100000000000002</c:v>
                </c:pt>
                <c:pt idx="3">
                  <c:v>0.22</c:v>
                </c:pt>
                <c:pt idx="4">
                  <c:v>0.22500000000000001</c:v>
                </c:pt>
                <c:pt idx="5" formatCode="0.00%">
                  <c:v>0.2346</c:v>
                </c:pt>
              </c:numCache>
            </c:numRef>
          </c:val>
          <c:smooth val="0"/>
          <c:extLst>
            <c:ext xmlns:c16="http://schemas.microsoft.com/office/drawing/2014/chart" uri="{C3380CC4-5D6E-409C-BE32-E72D297353CC}">
              <c16:uniqueId val="{00000005-955C-49D4-AFB8-79CDEAD65E90}"/>
            </c:ext>
          </c:extLst>
        </c:ser>
        <c:ser>
          <c:idx val="9"/>
          <c:order val="9"/>
          <c:tx>
            <c:strRef>
              <c:f>Sheet1!$A$30</c:f>
              <c:strCache>
                <c:ptCount val="1"/>
                <c:pt idx="0">
                  <c:v>Pacific Islander</c:v>
                </c:pt>
              </c:strCache>
            </c:strRef>
          </c:tx>
          <c:spPr>
            <a:ln w="28575" cap="rnd">
              <a:solidFill>
                <a:schemeClr val="accent4">
                  <a:lumMod val="60000"/>
                </a:schemeClr>
              </a:solidFill>
              <a:round/>
            </a:ln>
            <a:effectLst/>
          </c:spPr>
          <c:marker>
            <c:symbol val="none"/>
          </c:marker>
          <c:cat>
            <c:numRef>
              <c:f>Sheet1!$B$20:$G$20</c:f>
              <c:numCache>
                <c:formatCode>General</c:formatCode>
                <c:ptCount val="6"/>
                <c:pt idx="0">
                  <c:v>2018</c:v>
                </c:pt>
                <c:pt idx="1">
                  <c:v>2019</c:v>
                </c:pt>
                <c:pt idx="2">
                  <c:v>2022</c:v>
                </c:pt>
                <c:pt idx="3">
                  <c:v>2023</c:v>
                </c:pt>
                <c:pt idx="4">
                  <c:v>2024</c:v>
                </c:pt>
                <c:pt idx="5">
                  <c:v>2025</c:v>
                </c:pt>
              </c:numCache>
            </c:numRef>
          </c:cat>
          <c:val>
            <c:numRef>
              <c:f>Sheet1!$B$30:$G$30</c:f>
              <c:numCache>
                <c:formatCode>0.0%</c:formatCode>
                <c:ptCount val="6"/>
                <c:pt idx="0">
                  <c:v>0.33400000000000002</c:v>
                </c:pt>
                <c:pt idx="1">
                  <c:v>0.34</c:v>
                </c:pt>
                <c:pt idx="2">
                  <c:v>0.26600000000000001</c:v>
                </c:pt>
                <c:pt idx="3">
                  <c:v>0.28100000000000003</c:v>
                </c:pt>
                <c:pt idx="4">
                  <c:v>0.2535</c:v>
                </c:pt>
                <c:pt idx="5" formatCode="0.00%">
                  <c:v>0.27239999999999998</c:v>
                </c:pt>
              </c:numCache>
            </c:numRef>
          </c:val>
          <c:smooth val="0"/>
          <c:extLst>
            <c:ext xmlns:c16="http://schemas.microsoft.com/office/drawing/2014/chart" uri="{C3380CC4-5D6E-409C-BE32-E72D297353CC}">
              <c16:uniqueId val="{00000006-955C-49D4-AFB8-79CDEAD65E90}"/>
            </c:ext>
          </c:extLst>
        </c:ser>
        <c:ser>
          <c:idx val="10"/>
          <c:order val="10"/>
          <c:tx>
            <c:strRef>
              <c:f>Sheet1!$A$31</c:f>
              <c:strCache>
                <c:ptCount val="1"/>
                <c:pt idx="0">
                  <c:v>All Students</c:v>
                </c:pt>
              </c:strCache>
            </c:strRef>
          </c:tx>
          <c:spPr>
            <a:ln w="28575" cap="rnd">
              <a:solidFill>
                <a:schemeClr val="accent5">
                  <a:lumMod val="60000"/>
                </a:schemeClr>
              </a:solidFill>
              <a:prstDash val="dashDot"/>
              <a:round/>
            </a:ln>
            <a:effectLst/>
          </c:spPr>
          <c:marker>
            <c:symbol val="none"/>
          </c:marker>
          <c:cat>
            <c:numRef>
              <c:f>Sheet1!$B$20:$G$20</c:f>
              <c:numCache>
                <c:formatCode>General</c:formatCode>
                <c:ptCount val="6"/>
                <c:pt idx="0">
                  <c:v>2018</c:v>
                </c:pt>
                <c:pt idx="1">
                  <c:v>2019</c:v>
                </c:pt>
                <c:pt idx="2">
                  <c:v>2022</c:v>
                </c:pt>
                <c:pt idx="3">
                  <c:v>2023</c:v>
                </c:pt>
                <c:pt idx="4">
                  <c:v>2024</c:v>
                </c:pt>
                <c:pt idx="5">
                  <c:v>2025</c:v>
                </c:pt>
              </c:numCache>
            </c:numRef>
          </c:cat>
          <c:val>
            <c:numRef>
              <c:f>Sheet1!$B$31:$G$31</c:f>
              <c:numCache>
                <c:formatCode>0.0%</c:formatCode>
                <c:ptCount val="6"/>
                <c:pt idx="0">
                  <c:v>0.38650000000000001</c:v>
                </c:pt>
                <c:pt idx="1">
                  <c:v>0.39729999999999999</c:v>
                </c:pt>
                <c:pt idx="2">
                  <c:v>0.33400000000000002</c:v>
                </c:pt>
                <c:pt idx="3">
                  <c:v>0.34600000000000003</c:v>
                </c:pt>
                <c:pt idx="4">
                  <c:v>0.35499999999999998</c:v>
                </c:pt>
                <c:pt idx="5" formatCode="0%">
                  <c:v>0.373</c:v>
                </c:pt>
              </c:numCache>
            </c:numRef>
          </c:val>
          <c:smooth val="0"/>
          <c:extLst>
            <c:ext xmlns:c16="http://schemas.microsoft.com/office/drawing/2014/chart" uri="{C3380CC4-5D6E-409C-BE32-E72D297353CC}">
              <c16:uniqueId val="{00000007-955C-49D4-AFB8-79CDEAD65E90}"/>
            </c:ext>
          </c:extLst>
        </c:ser>
        <c:ser>
          <c:idx val="11"/>
          <c:order val="11"/>
          <c:tx>
            <c:strRef>
              <c:f>Sheet1!$A$32</c:f>
              <c:strCache>
                <c:ptCount val="1"/>
                <c:pt idx="0">
                  <c:v>Two or more races</c:v>
                </c:pt>
              </c:strCache>
            </c:strRef>
          </c:tx>
          <c:spPr>
            <a:ln w="28575" cap="rnd">
              <a:solidFill>
                <a:schemeClr val="accent6">
                  <a:lumMod val="60000"/>
                </a:schemeClr>
              </a:solidFill>
              <a:round/>
            </a:ln>
            <a:effectLst/>
          </c:spPr>
          <c:marker>
            <c:symbol val="none"/>
          </c:marker>
          <c:cat>
            <c:numRef>
              <c:f>Sheet1!$B$20:$G$20</c:f>
              <c:numCache>
                <c:formatCode>General</c:formatCode>
                <c:ptCount val="6"/>
                <c:pt idx="0">
                  <c:v>2018</c:v>
                </c:pt>
                <c:pt idx="1">
                  <c:v>2019</c:v>
                </c:pt>
                <c:pt idx="2">
                  <c:v>2022</c:v>
                </c:pt>
                <c:pt idx="3">
                  <c:v>2023</c:v>
                </c:pt>
                <c:pt idx="4">
                  <c:v>2024</c:v>
                </c:pt>
                <c:pt idx="5">
                  <c:v>2025</c:v>
                </c:pt>
              </c:numCache>
            </c:numRef>
          </c:cat>
          <c:val>
            <c:numRef>
              <c:f>Sheet1!$B$32:$G$32</c:f>
              <c:numCache>
                <c:formatCode>0.0%</c:formatCode>
                <c:ptCount val="6"/>
                <c:pt idx="0">
                  <c:v>0.54100000000000004</c:v>
                </c:pt>
                <c:pt idx="1">
                  <c:v>0.55259999999999998</c:v>
                </c:pt>
                <c:pt idx="2">
                  <c:v>0.47049999999999997</c:v>
                </c:pt>
                <c:pt idx="3">
                  <c:v>0.4854</c:v>
                </c:pt>
                <c:pt idx="4">
                  <c:v>0.495</c:v>
                </c:pt>
                <c:pt idx="5" formatCode="0.00%">
                  <c:v>0.50660000000000005</c:v>
                </c:pt>
              </c:numCache>
            </c:numRef>
          </c:val>
          <c:smooth val="0"/>
          <c:extLst>
            <c:ext xmlns:c16="http://schemas.microsoft.com/office/drawing/2014/chart" uri="{C3380CC4-5D6E-409C-BE32-E72D297353CC}">
              <c16:uniqueId val="{00000008-955C-49D4-AFB8-79CDEAD65E90}"/>
            </c:ext>
          </c:extLst>
        </c:ser>
        <c:ser>
          <c:idx val="12"/>
          <c:order val="12"/>
          <c:tx>
            <c:strRef>
              <c:f>Sheet1!$A$33</c:f>
              <c:strCache>
                <c:ptCount val="1"/>
                <c:pt idx="0">
                  <c:v>Filipino</c:v>
                </c:pt>
              </c:strCache>
            </c:strRef>
          </c:tx>
          <c:spPr>
            <a:ln w="28575" cap="rnd">
              <a:solidFill>
                <a:schemeClr val="accent1">
                  <a:lumMod val="80000"/>
                  <a:lumOff val="20000"/>
                </a:schemeClr>
              </a:solidFill>
              <a:round/>
            </a:ln>
            <a:effectLst/>
          </c:spPr>
          <c:marker>
            <c:symbol val="none"/>
          </c:marker>
          <c:cat>
            <c:numRef>
              <c:f>Sheet1!$B$20:$G$20</c:f>
              <c:numCache>
                <c:formatCode>General</c:formatCode>
                <c:ptCount val="6"/>
                <c:pt idx="0">
                  <c:v>2018</c:v>
                </c:pt>
                <c:pt idx="1">
                  <c:v>2019</c:v>
                </c:pt>
                <c:pt idx="2">
                  <c:v>2022</c:v>
                </c:pt>
                <c:pt idx="3">
                  <c:v>2023</c:v>
                </c:pt>
                <c:pt idx="4">
                  <c:v>2024</c:v>
                </c:pt>
                <c:pt idx="5">
                  <c:v>2025</c:v>
                </c:pt>
              </c:numCache>
            </c:numRef>
          </c:cat>
          <c:val>
            <c:numRef>
              <c:f>Sheet1!$B$33:$G$33</c:f>
              <c:numCache>
                <c:formatCode>0.0%</c:formatCode>
                <c:ptCount val="6"/>
                <c:pt idx="0">
                  <c:v>0.54890000000000005</c:v>
                </c:pt>
                <c:pt idx="1">
                  <c:v>0.59519999999999995</c:v>
                </c:pt>
                <c:pt idx="2">
                  <c:v>0.54159999999999997</c:v>
                </c:pt>
                <c:pt idx="3">
                  <c:v>0.56100000000000005</c:v>
                </c:pt>
                <c:pt idx="4">
                  <c:v>0.57520000000000004</c:v>
                </c:pt>
                <c:pt idx="5" formatCode="0.00%">
                  <c:v>0.58689999999999998</c:v>
                </c:pt>
              </c:numCache>
            </c:numRef>
          </c:val>
          <c:smooth val="0"/>
          <c:extLst>
            <c:ext xmlns:c16="http://schemas.microsoft.com/office/drawing/2014/chart" uri="{C3380CC4-5D6E-409C-BE32-E72D297353CC}">
              <c16:uniqueId val="{00000009-955C-49D4-AFB8-79CDEAD65E90}"/>
            </c:ext>
          </c:extLst>
        </c:ser>
        <c:dLbls>
          <c:showLegendKey val="0"/>
          <c:showVal val="0"/>
          <c:showCatName val="0"/>
          <c:showSerName val="0"/>
          <c:showPercent val="0"/>
          <c:showBubbleSize val="0"/>
        </c:dLbls>
        <c:smooth val="0"/>
        <c:axId val="1417395760"/>
        <c:axId val="1417391920"/>
        <c:extLst>
          <c:ext xmlns:c15="http://schemas.microsoft.com/office/drawing/2012/chart" uri="{02D57815-91ED-43cb-92C2-25804820EDAC}">
            <c15:filteredLineSeries>
              <c15:ser>
                <c:idx val="4"/>
                <c:order val="4"/>
                <c:tx>
                  <c:strRef>
                    <c:extLst>
                      <c:ext uri="{02D57815-91ED-43cb-92C2-25804820EDAC}">
                        <c15:formulaRef>
                          <c15:sqref>Sheet1!$A$25</c15:sqref>
                        </c15:formulaRef>
                      </c:ext>
                    </c:extLst>
                    <c:strCache>
                      <c:ptCount val="1"/>
                      <c:pt idx="0">
                        <c:v>Foster Youth</c:v>
                      </c:pt>
                    </c:strCache>
                  </c:strRef>
                </c:tx>
                <c:spPr>
                  <a:ln w="28575" cap="rnd">
                    <a:solidFill>
                      <a:schemeClr val="accent5"/>
                    </a:solidFill>
                    <a:round/>
                  </a:ln>
                  <a:effectLst/>
                </c:spPr>
                <c:marker>
                  <c:symbol val="none"/>
                </c:marker>
                <c:cat>
                  <c:numRef>
                    <c:extLst>
                      <c:ext uri="{02D57815-91ED-43cb-92C2-25804820EDAC}">
                        <c15:formulaRef>
                          <c15:sqref>Sheet1!$B$20:$G$20</c15:sqref>
                        </c15:formulaRef>
                      </c:ext>
                    </c:extLst>
                    <c:numCache>
                      <c:formatCode>General</c:formatCode>
                      <c:ptCount val="6"/>
                      <c:pt idx="0">
                        <c:v>2018</c:v>
                      </c:pt>
                      <c:pt idx="1">
                        <c:v>2019</c:v>
                      </c:pt>
                      <c:pt idx="2">
                        <c:v>2022</c:v>
                      </c:pt>
                      <c:pt idx="3">
                        <c:v>2023</c:v>
                      </c:pt>
                      <c:pt idx="4">
                        <c:v>2024</c:v>
                      </c:pt>
                      <c:pt idx="5">
                        <c:v>2025</c:v>
                      </c:pt>
                    </c:numCache>
                  </c:numRef>
                </c:cat>
                <c:val>
                  <c:numRef>
                    <c:extLst>
                      <c:ext uri="{02D57815-91ED-43cb-92C2-25804820EDAC}">
                        <c15:formulaRef>
                          <c15:sqref>Sheet1!$B$25:$G$25</c15:sqref>
                        </c15:formulaRef>
                      </c:ext>
                    </c:extLst>
                    <c:numCache>
                      <c:formatCode>0.0%</c:formatCode>
                      <c:ptCount val="6"/>
                      <c:pt idx="0">
                        <c:v>0</c:v>
                      </c:pt>
                      <c:pt idx="1">
                        <c:v>0</c:v>
                      </c:pt>
                      <c:pt idx="2">
                        <c:v>0.10299999999999999</c:v>
                      </c:pt>
                      <c:pt idx="3">
                        <c:v>0.1047</c:v>
                      </c:pt>
                      <c:pt idx="4">
                        <c:v>0.1115</c:v>
                      </c:pt>
                      <c:pt idx="5" formatCode="0.00%">
                        <c:v>0.13170000000000001</c:v>
                      </c:pt>
                    </c:numCache>
                  </c:numRef>
                </c:val>
                <c:smooth val="0"/>
                <c:extLst>
                  <c:ext xmlns:c16="http://schemas.microsoft.com/office/drawing/2014/chart" uri="{C3380CC4-5D6E-409C-BE32-E72D297353CC}">
                    <c16:uniqueId val="{0000000A-955C-49D4-AFB8-79CDEAD65E90}"/>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Sheet1!$A$26</c15:sqref>
                        </c15:formulaRef>
                      </c:ext>
                    </c:extLst>
                    <c:strCache>
                      <c:ptCount val="1"/>
                      <c:pt idx="0">
                        <c:v>English Learners (EL)</c:v>
                      </c:pt>
                    </c:strCache>
                  </c:strRef>
                </c:tx>
                <c:spPr>
                  <a:ln w="2857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Sheet1!$B$20:$G$20</c15:sqref>
                        </c15:formulaRef>
                      </c:ext>
                    </c:extLst>
                    <c:numCache>
                      <c:formatCode>General</c:formatCode>
                      <c:ptCount val="6"/>
                      <c:pt idx="0">
                        <c:v>2018</c:v>
                      </c:pt>
                      <c:pt idx="1">
                        <c:v>2019</c:v>
                      </c:pt>
                      <c:pt idx="2">
                        <c:v>2022</c:v>
                      </c:pt>
                      <c:pt idx="3">
                        <c:v>2023</c:v>
                      </c:pt>
                      <c:pt idx="4">
                        <c:v>2024</c:v>
                      </c:pt>
                      <c:pt idx="5">
                        <c:v>2025</c:v>
                      </c:pt>
                    </c:numCache>
                  </c:numRef>
                </c:cat>
                <c:val>
                  <c:numRef>
                    <c:extLst xmlns:c15="http://schemas.microsoft.com/office/drawing/2012/chart">
                      <c:ext xmlns:c15="http://schemas.microsoft.com/office/drawing/2012/chart" uri="{02D57815-91ED-43cb-92C2-25804820EDAC}">
                        <c15:formulaRef>
                          <c15:sqref>Sheet1!$B$26:$G$26</c15:sqref>
                        </c15:formulaRef>
                      </c:ext>
                    </c:extLst>
                    <c:numCache>
                      <c:formatCode>0.0%</c:formatCode>
                      <c:ptCount val="6"/>
                      <c:pt idx="0">
                        <c:v>0.122</c:v>
                      </c:pt>
                      <c:pt idx="1">
                        <c:v>0.129</c:v>
                      </c:pt>
                      <c:pt idx="2">
                        <c:v>8.3000000000000004E-2</c:v>
                      </c:pt>
                      <c:pt idx="3">
                        <c:v>8.900000000000001E-2</c:v>
                      </c:pt>
                      <c:pt idx="4">
                        <c:v>9.5000000000000001E-2</c:v>
                      </c:pt>
                    </c:numCache>
                  </c:numRef>
                </c:val>
                <c:smooth val="0"/>
                <c:extLst xmlns:c15="http://schemas.microsoft.com/office/drawing/2012/chart">
                  <c:ext xmlns:c16="http://schemas.microsoft.com/office/drawing/2014/chart" uri="{C3380CC4-5D6E-409C-BE32-E72D297353CC}">
                    <c16:uniqueId val="{0000000B-955C-49D4-AFB8-79CDEAD65E90}"/>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Sheet1!$A$27</c15:sqref>
                        </c15:formulaRef>
                      </c:ext>
                    </c:extLst>
                    <c:strCache>
                      <c:ptCount val="1"/>
                      <c:pt idx="0">
                        <c:v>Homeless Youth</c:v>
                      </c:pt>
                    </c:strCache>
                  </c:strRef>
                </c:tx>
                <c:spPr>
                  <a:ln w="28575" cap="rnd">
                    <a:solidFill>
                      <a:schemeClr val="accent1">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Sheet1!$B$20:$G$20</c15:sqref>
                        </c15:formulaRef>
                      </c:ext>
                    </c:extLst>
                    <c:numCache>
                      <c:formatCode>General</c:formatCode>
                      <c:ptCount val="6"/>
                      <c:pt idx="0">
                        <c:v>2018</c:v>
                      </c:pt>
                      <c:pt idx="1">
                        <c:v>2019</c:v>
                      </c:pt>
                      <c:pt idx="2">
                        <c:v>2022</c:v>
                      </c:pt>
                      <c:pt idx="3">
                        <c:v>2023</c:v>
                      </c:pt>
                      <c:pt idx="4">
                        <c:v>2024</c:v>
                      </c:pt>
                      <c:pt idx="5">
                        <c:v>2025</c:v>
                      </c:pt>
                    </c:numCache>
                  </c:numRef>
                </c:cat>
                <c:val>
                  <c:numRef>
                    <c:extLst xmlns:c15="http://schemas.microsoft.com/office/drawing/2012/chart">
                      <c:ext xmlns:c15="http://schemas.microsoft.com/office/drawing/2012/chart" uri="{02D57815-91ED-43cb-92C2-25804820EDAC}">
                        <c15:formulaRef>
                          <c15:sqref>Sheet1!$B$27:$G$27</c15:sqref>
                        </c15:formulaRef>
                      </c:ext>
                    </c:extLst>
                    <c:numCache>
                      <c:formatCode>0.0%</c:formatCode>
                      <c:ptCount val="6"/>
                      <c:pt idx="0">
                        <c:v>0</c:v>
                      </c:pt>
                      <c:pt idx="1">
                        <c:v>0</c:v>
                      </c:pt>
                      <c:pt idx="2">
                        <c:v>0.159</c:v>
                      </c:pt>
                      <c:pt idx="3">
                        <c:v>0.1615</c:v>
                      </c:pt>
                      <c:pt idx="4">
                        <c:v>0.16320000000000001</c:v>
                      </c:pt>
                      <c:pt idx="5" formatCode="0.00%">
                        <c:v>0.17580000000000001</c:v>
                      </c:pt>
                    </c:numCache>
                  </c:numRef>
                </c:val>
                <c:smooth val="0"/>
                <c:extLst xmlns:c15="http://schemas.microsoft.com/office/drawing/2012/chart">
                  <c:ext xmlns:c16="http://schemas.microsoft.com/office/drawing/2014/chart" uri="{C3380CC4-5D6E-409C-BE32-E72D297353CC}">
                    <c16:uniqueId val="{0000000C-955C-49D4-AFB8-79CDEAD65E90}"/>
                  </c:ext>
                </c:extLst>
              </c15:ser>
            </c15:filteredLineSeries>
          </c:ext>
        </c:extLst>
      </c:lineChart>
      <c:catAx>
        <c:axId val="1417395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7391920"/>
        <c:crosses val="autoZero"/>
        <c:auto val="1"/>
        <c:lblAlgn val="ctr"/>
        <c:lblOffset val="100"/>
        <c:noMultiLvlLbl val="0"/>
      </c:catAx>
      <c:valAx>
        <c:axId val="141739192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lumMod val="10000"/>
                  </a:schemeClr>
                </a:solidFill>
                <a:latin typeface="+mn-lt"/>
                <a:ea typeface="+mn-ea"/>
                <a:cs typeface="+mn-cs"/>
              </a:defRPr>
            </a:pPr>
            <a:endParaRPr lang="en-US"/>
          </a:p>
        </c:txPr>
        <c:crossAx val="1417395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2">
                  <a:lumMod val="1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10A146-817B-D848-A204-DEEA25B5A19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155B38F5-D6A0-6245-850E-EA2A345EB908}"/>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B6E99EB7-8867-9F41-96C2-6D5955D03279}" type="datetimeFigureOut">
              <a:rPr lang="en-US" altLang="en-US"/>
              <a:pPr/>
              <a:t>10/9/2025</a:t>
            </a:fld>
            <a:endParaRPr lang="en-US" altLang="en-US"/>
          </a:p>
        </p:txBody>
      </p:sp>
      <p:sp>
        <p:nvSpPr>
          <p:cNvPr id="4" name="Footer Placeholder 3">
            <a:extLst>
              <a:ext uri="{FF2B5EF4-FFF2-40B4-BE49-F238E27FC236}">
                <a16:creationId xmlns:a16="http://schemas.microsoft.com/office/drawing/2014/main" id="{7F4CAAAC-69CE-3A42-B001-8B06C8417D26}"/>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2B5EE5F8-5F76-5943-A2D7-85352CBF711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58B15957-B3A0-0943-A309-DFB1E8077BE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5B694E-5E49-D04E-95F2-DE555586758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C9716B29-9B55-E848-9B36-6ECEA5CE1777}"/>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FF788762-3518-464E-9607-57A9A6886470}" type="datetimeFigureOut">
              <a:rPr lang="en-US" altLang="en-US"/>
              <a:pPr/>
              <a:t>10/9/2025</a:t>
            </a:fld>
            <a:endParaRPr lang="en-US" altLang="en-US"/>
          </a:p>
        </p:txBody>
      </p:sp>
      <p:sp>
        <p:nvSpPr>
          <p:cNvPr id="4" name="Slide Image Placeholder 3">
            <a:extLst>
              <a:ext uri="{FF2B5EF4-FFF2-40B4-BE49-F238E27FC236}">
                <a16:creationId xmlns:a16="http://schemas.microsoft.com/office/drawing/2014/main" id="{8519D6F9-A723-5447-AFBC-6C69670C699E}"/>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1E3BA34-CF21-DD40-95EA-38AA3C6010CF}"/>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5BC5E32-67E6-994B-BBBA-57BC9ED9D05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9AE211E0-87A9-694F-942B-D5ABBB02A06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6791423E-9008-7E46-B477-FE6C28E1CED1}"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5"/>
          </p:nvPr>
        </p:nvSpPr>
        <p:spPr/>
        <p:txBody>
          <a:bodyPr/>
          <a:lstStyle/>
          <a:p>
            <a:fld id="{6791423E-9008-7E46-B477-FE6C28E1CED1}" type="slidenum">
              <a:rPr lang="en-US" altLang="en-US" smtClean="0"/>
              <a:pPr/>
              <a:t>2</a:t>
            </a:fld>
            <a:endParaRPr lang="en-US" altLang="en-US"/>
          </a:p>
        </p:txBody>
      </p:sp>
    </p:spTree>
    <p:extLst>
      <p:ext uri="{BB962C8B-B14F-4D97-AF65-F5344CB8AC3E}">
        <p14:creationId xmlns:p14="http://schemas.microsoft.com/office/powerpoint/2010/main" val="3501093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5"/>
          </p:nvPr>
        </p:nvSpPr>
        <p:spPr/>
        <p:txBody>
          <a:bodyPr/>
          <a:lstStyle/>
          <a:p>
            <a:fld id="{6791423E-9008-7E46-B477-FE6C28E1CED1}" type="slidenum">
              <a:rPr lang="en-US" altLang="en-US" smtClean="0"/>
              <a:pPr/>
              <a:t>3</a:t>
            </a:fld>
            <a:endParaRPr lang="en-US" altLang="en-US"/>
          </a:p>
        </p:txBody>
      </p:sp>
    </p:spTree>
    <p:extLst>
      <p:ext uri="{BB962C8B-B14F-4D97-AF65-F5344CB8AC3E}">
        <p14:creationId xmlns:p14="http://schemas.microsoft.com/office/powerpoint/2010/main" val="39293772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E61ED-70FD-3688-705D-E8ADEF750227}"/>
              </a:ext>
            </a:extLst>
          </p:cNvPr>
          <p:cNvSpPr>
            <a:spLocks noGrp="1"/>
          </p:cNvSpPr>
          <p:nvPr>
            <p:ph type="title" hasCustomPrompt="1"/>
          </p:nvPr>
        </p:nvSpPr>
        <p:spPr>
          <a:xfrm>
            <a:off x="1295400" y="1554480"/>
            <a:ext cx="9601200" cy="2286000"/>
          </a:xfrm>
        </p:spPr>
        <p:txBody>
          <a:bodyPr anchor="ctr" anchorCtr="0">
            <a:normAutofit/>
          </a:bodyPr>
          <a:lstStyle>
            <a:lvl1pPr algn="ctr">
              <a:lnSpc>
                <a:spcPct val="100000"/>
              </a:lnSpc>
              <a:defRPr sz="5400"/>
            </a:lvl1pPr>
          </a:lstStyle>
          <a:p>
            <a:r>
              <a:rPr lang="en-US"/>
              <a:t>Presentation title here </a:t>
            </a:r>
            <a:br>
              <a:rPr lang="en-US"/>
            </a:br>
            <a:r>
              <a:rPr lang="en-US"/>
              <a:t>(2 lines max. is ideal)</a:t>
            </a:r>
          </a:p>
        </p:txBody>
      </p:sp>
    </p:spTree>
    <p:extLst>
      <p:ext uri="{BB962C8B-B14F-4D97-AF65-F5344CB8AC3E}">
        <p14:creationId xmlns:p14="http://schemas.microsoft.com/office/powerpoint/2010/main" val="236975424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rgbClr val="EDF0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748AF-DD64-DF4C-AC4B-9F1AF8D8FDFF}"/>
              </a:ext>
            </a:extLst>
          </p:cNvPr>
          <p:cNvSpPr>
            <a:spLocks noGrp="1"/>
          </p:cNvSpPr>
          <p:nvPr>
            <p:ph type="title" hasCustomPrompt="1"/>
          </p:nvPr>
        </p:nvSpPr>
        <p:spPr>
          <a:xfrm>
            <a:off x="2667000" y="2194560"/>
            <a:ext cx="6858000" cy="2194560"/>
          </a:xfrm>
        </p:spPr>
        <p:txBody>
          <a:bodyPr anchor="ctr">
            <a:normAutofit/>
          </a:bodyPr>
          <a:lstStyle>
            <a:lvl1pPr algn="l">
              <a:lnSpc>
                <a:spcPct val="100000"/>
              </a:lnSpc>
              <a:defRPr sz="5000" u="sng" baseline="0">
                <a:uFill>
                  <a:solidFill>
                    <a:schemeClr val="bg2"/>
                  </a:solidFill>
                </a:uFill>
              </a:defRPr>
            </a:lvl1pPr>
          </a:lstStyle>
          <a:p>
            <a:r>
              <a:rPr lang="en-US"/>
              <a:t>This is a divider slide. Insert headline here.</a:t>
            </a:r>
          </a:p>
        </p:txBody>
      </p:sp>
    </p:spTree>
    <p:extLst>
      <p:ext uri="{BB962C8B-B14F-4D97-AF65-F5344CB8AC3E}">
        <p14:creationId xmlns:p14="http://schemas.microsoft.com/office/powerpoint/2010/main" val="342138027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bg>
      <p:bgPr>
        <a:solidFill>
          <a:srgbClr val="EDF0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6F7FE-ED8E-9A4A-8902-E91C8E1819C4}"/>
              </a:ext>
            </a:extLst>
          </p:cNvPr>
          <p:cNvSpPr>
            <a:spLocks noGrp="1"/>
          </p:cNvSpPr>
          <p:nvPr>
            <p:ph type="title" hasCustomPrompt="1"/>
          </p:nvPr>
        </p:nvSpPr>
        <p:spPr>
          <a:xfrm>
            <a:off x="838200" y="365760"/>
            <a:ext cx="10515600" cy="1463040"/>
          </a:xfrm>
        </p:spPr>
        <p:txBody>
          <a:bodyPr/>
          <a:lstStyle>
            <a:lvl1pPr>
              <a:lnSpc>
                <a:spcPct val="80000"/>
              </a:lnSpc>
              <a:defRPr/>
            </a:lvl1pPr>
          </a:lstStyle>
          <a:p>
            <a:r>
              <a:rPr lang="en-US"/>
              <a:t>One-line headlines are best, but never go over two lines</a:t>
            </a:r>
          </a:p>
        </p:txBody>
      </p:sp>
      <p:sp>
        <p:nvSpPr>
          <p:cNvPr id="5" name="Content Placeholder 4">
            <a:extLst>
              <a:ext uri="{FF2B5EF4-FFF2-40B4-BE49-F238E27FC236}">
                <a16:creationId xmlns:a16="http://schemas.microsoft.com/office/drawing/2014/main" id="{18286E82-AB38-F7EF-6F4D-9213AFCD4F83}"/>
              </a:ext>
            </a:extLst>
          </p:cNvPr>
          <p:cNvSpPr>
            <a:spLocks noGrp="1"/>
          </p:cNvSpPr>
          <p:nvPr>
            <p:ph sz="quarter" idx="10" hasCustomPrompt="1"/>
          </p:nvPr>
        </p:nvSpPr>
        <p:spPr>
          <a:xfrm>
            <a:off x="838200" y="1828800"/>
            <a:ext cx="10515600" cy="4332922"/>
          </a:xfrm>
        </p:spPr>
        <p:txBody>
          <a:bodyPr tIns="365760"/>
          <a:lstStyle/>
          <a:p>
            <a:pPr lvl="0"/>
            <a:r>
              <a:rPr lang="en-US"/>
              <a:t>List only essential points</a:t>
            </a:r>
          </a:p>
          <a:p>
            <a:pPr lvl="1"/>
            <a:r>
              <a:rPr lang="en-US"/>
              <a:t>Distill text down to major takeaways</a:t>
            </a:r>
          </a:p>
          <a:p>
            <a:pPr lvl="0"/>
            <a:r>
              <a:rPr lang="en-US"/>
              <a:t>Avoid full sentences</a:t>
            </a:r>
          </a:p>
          <a:p>
            <a:pPr lvl="1"/>
            <a:r>
              <a:rPr lang="en-US"/>
              <a:t>Aim for less than 10 words per line</a:t>
            </a:r>
          </a:p>
          <a:p>
            <a:pPr lvl="1"/>
            <a:r>
              <a:rPr lang="en-US"/>
              <a:t>Aim for less than 7 lines per slide</a:t>
            </a:r>
          </a:p>
          <a:p>
            <a:pPr lvl="0"/>
            <a:r>
              <a:rPr lang="en-US"/>
              <a:t>Remember: This is a listening exercise for the audience</a:t>
            </a:r>
          </a:p>
        </p:txBody>
      </p:sp>
    </p:spTree>
    <p:extLst>
      <p:ext uri="{BB962C8B-B14F-4D97-AF65-F5344CB8AC3E}">
        <p14:creationId xmlns:p14="http://schemas.microsoft.com/office/powerpoint/2010/main" val="2305974155"/>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rgbClr val="EDF0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6F7FE-ED8E-9A4A-8902-E91C8E1819C4}"/>
              </a:ext>
            </a:extLst>
          </p:cNvPr>
          <p:cNvSpPr>
            <a:spLocks noGrp="1"/>
          </p:cNvSpPr>
          <p:nvPr>
            <p:ph type="title" hasCustomPrompt="1"/>
          </p:nvPr>
        </p:nvSpPr>
        <p:spPr>
          <a:xfrm>
            <a:off x="838200" y="365760"/>
            <a:ext cx="10515600" cy="1463040"/>
          </a:xfrm>
        </p:spPr>
        <p:txBody>
          <a:bodyPr/>
          <a:lstStyle>
            <a:lvl1pPr>
              <a:lnSpc>
                <a:spcPct val="80000"/>
              </a:lnSpc>
              <a:defRPr/>
            </a:lvl1pPr>
          </a:lstStyle>
          <a:p>
            <a:r>
              <a:rPr lang="en-US"/>
              <a:t>Add headline here (2 lines max)</a:t>
            </a:r>
          </a:p>
        </p:txBody>
      </p:sp>
      <p:sp>
        <p:nvSpPr>
          <p:cNvPr id="5" name="Content Placeholder 4">
            <a:extLst>
              <a:ext uri="{FF2B5EF4-FFF2-40B4-BE49-F238E27FC236}">
                <a16:creationId xmlns:a16="http://schemas.microsoft.com/office/drawing/2014/main" id="{916A1643-2521-A49A-6368-2CFD5A9A0992}"/>
              </a:ext>
            </a:extLst>
          </p:cNvPr>
          <p:cNvSpPr>
            <a:spLocks noGrp="1"/>
          </p:cNvSpPr>
          <p:nvPr>
            <p:ph sz="quarter" idx="10" hasCustomPrompt="1"/>
          </p:nvPr>
        </p:nvSpPr>
        <p:spPr>
          <a:xfrm>
            <a:off x="838200" y="1907931"/>
            <a:ext cx="5120640" cy="4269032"/>
          </a:xfrm>
        </p:spPr>
        <p:txBody>
          <a:bodyPr/>
          <a:lstStyle>
            <a:lvl2pPr>
              <a:defRPr/>
            </a:lvl2pPr>
          </a:lstStyle>
          <a:p>
            <a:pPr lvl="0"/>
            <a:r>
              <a:rPr lang="en-US"/>
              <a:t>List only essential points</a:t>
            </a:r>
          </a:p>
          <a:p>
            <a:pPr lvl="1"/>
            <a:r>
              <a:rPr lang="en-US"/>
              <a:t>Distill text down to major takeaways</a:t>
            </a:r>
          </a:p>
          <a:p>
            <a:pPr lvl="0"/>
            <a:r>
              <a:rPr lang="en-US"/>
              <a:t>Avoid full sentences</a:t>
            </a:r>
          </a:p>
          <a:p>
            <a:pPr lvl="1"/>
            <a:r>
              <a:rPr lang="en-US"/>
              <a:t>Aim for 10 words max. per line</a:t>
            </a:r>
          </a:p>
          <a:p>
            <a:pPr lvl="1"/>
            <a:r>
              <a:rPr lang="en-US"/>
              <a:t>Aim for 7 lines max. per slide</a:t>
            </a:r>
          </a:p>
          <a:p>
            <a:pPr lvl="0"/>
            <a:r>
              <a:rPr lang="en-US"/>
              <a:t>Remember: This is a listening exercise for the audience</a:t>
            </a:r>
          </a:p>
        </p:txBody>
      </p:sp>
      <p:sp>
        <p:nvSpPr>
          <p:cNvPr id="6" name="Content Placeholder 4">
            <a:extLst>
              <a:ext uri="{FF2B5EF4-FFF2-40B4-BE49-F238E27FC236}">
                <a16:creationId xmlns:a16="http://schemas.microsoft.com/office/drawing/2014/main" id="{8D9CDF54-DF5E-4130-02A4-C691C45261B9}"/>
              </a:ext>
            </a:extLst>
          </p:cNvPr>
          <p:cNvSpPr>
            <a:spLocks noGrp="1"/>
          </p:cNvSpPr>
          <p:nvPr>
            <p:ph sz="quarter" idx="11" hasCustomPrompt="1"/>
          </p:nvPr>
        </p:nvSpPr>
        <p:spPr>
          <a:xfrm>
            <a:off x="6233160" y="1907931"/>
            <a:ext cx="5120640" cy="4269032"/>
          </a:xfrm>
        </p:spPr>
        <p:txBody>
          <a:bodyPr/>
          <a:lstStyle/>
          <a:p>
            <a:pPr lvl="0"/>
            <a:r>
              <a:rPr lang="en-US"/>
              <a:t>You can use either box to add additional text, a picture, chart, SmartArt, etc. </a:t>
            </a:r>
          </a:p>
        </p:txBody>
      </p:sp>
    </p:spTree>
    <p:extLst>
      <p:ext uri="{BB962C8B-B14F-4D97-AF65-F5344CB8AC3E}">
        <p14:creationId xmlns:p14="http://schemas.microsoft.com/office/powerpoint/2010/main" val="269662047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graphic">
    <p:bg>
      <p:bgPr>
        <a:solidFill>
          <a:srgbClr val="EDF0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6F7FE-ED8E-9A4A-8902-E91C8E1819C4}"/>
              </a:ext>
            </a:extLst>
          </p:cNvPr>
          <p:cNvSpPr>
            <a:spLocks noGrp="1"/>
          </p:cNvSpPr>
          <p:nvPr>
            <p:ph type="title" hasCustomPrompt="1"/>
          </p:nvPr>
        </p:nvSpPr>
        <p:spPr>
          <a:xfrm>
            <a:off x="838200" y="365760"/>
            <a:ext cx="10515600" cy="1463040"/>
          </a:xfrm>
        </p:spPr>
        <p:txBody>
          <a:bodyPr/>
          <a:lstStyle>
            <a:lvl1pPr>
              <a:lnSpc>
                <a:spcPct val="80000"/>
              </a:lnSpc>
              <a:defRPr/>
            </a:lvl1pPr>
          </a:lstStyle>
          <a:p>
            <a:r>
              <a:rPr lang="en-US"/>
              <a:t>Add headline here (1 line max)</a:t>
            </a:r>
          </a:p>
        </p:txBody>
      </p:sp>
      <p:sp>
        <p:nvSpPr>
          <p:cNvPr id="5" name="Content Placeholder 4">
            <a:extLst>
              <a:ext uri="{FF2B5EF4-FFF2-40B4-BE49-F238E27FC236}">
                <a16:creationId xmlns:a16="http://schemas.microsoft.com/office/drawing/2014/main" id="{18286E82-AB38-F7EF-6F4D-9213AFCD4F83}"/>
              </a:ext>
            </a:extLst>
          </p:cNvPr>
          <p:cNvSpPr>
            <a:spLocks noGrp="1"/>
          </p:cNvSpPr>
          <p:nvPr>
            <p:ph sz="quarter" idx="10" hasCustomPrompt="1"/>
          </p:nvPr>
        </p:nvSpPr>
        <p:spPr>
          <a:xfrm>
            <a:off x="838200" y="1828800"/>
            <a:ext cx="10515600" cy="4332923"/>
          </a:xfrm>
        </p:spPr>
        <p:txBody>
          <a:bodyPr>
            <a:normAutofit/>
          </a:bodyPr>
          <a:lstStyle>
            <a:lvl1pPr marL="0" indent="0">
              <a:buNone/>
              <a:defRPr sz="2000"/>
            </a:lvl1pPr>
          </a:lstStyle>
          <a:p>
            <a:pPr lvl="0"/>
            <a:r>
              <a:rPr lang="en-US"/>
              <a:t>A large picture, chart, table, etc. could be used here.</a:t>
            </a:r>
          </a:p>
        </p:txBody>
      </p:sp>
    </p:spTree>
    <p:extLst>
      <p:ext uri="{BB962C8B-B14F-4D97-AF65-F5344CB8AC3E}">
        <p14:creationId xmlns:p14="http://schemas.microsoft.com/office/powerpoint/2010/main" val="791894602"/>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EDF0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99423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pitol (ful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2B2BFA-3A64-DA49-93EA-5E17E3703F66}"/>
              </a:ext>
            </a:extLst>
          </p:cNvPr>
          <p:cNvPicPr preferRelativeResize="0">
            <a:picLocks/>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607321590"/>
      </p:ext>
    </p:extLst>
  </p:cSld>
  <p:clrMapOvr>
    <a:masterClrMapping/>
  </p:clrMapOvr>
  <p:transition spd="med">
    <p:fade/>
  </p:transition>
  <p:extLst>
    <p:ext uri="{DCECCB84-F9BA-43D5-87BE-67443E8EF086}">
      <p15:sldGuideLst xmlns:p15="http://schemas.microsoft.com/office/powerpoint/2012/main">
        <p15:guide id="1" pos="480" userDrawn="1">
          <p15:clr>
            <a:srgbClr val="FBAE40"/>
          </p15:clr>
        </p15:guide>
        <p15:guide id="2" orient="horz" pos="384" userDrawn="1">
          <p15:clr>
            <a:srgbClr val="FBAE40"/>
          </p15:clr>
        </p15:guide>
        <p15:guide id="3" pos="4160" userDrawn="1">
          <p15:clr>
            <a:srgbClr val="FBAE40"/>
          </p15:clr>
        </p15:guide>
        <p15:guide id="4" orient="horz" pos="393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pitol w/ statem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D00E4F-F770-5F43-A7D0-B054F359ADC1}"/>
              </a:ext>
            </a:extLst>
          </p:cNvPr>
          <p:cNvPicPr preferRelativeResize="0">
            <a:picLocks/>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a:blipFill>
            <a:blip r:embed="rId3" cstate="print">
              <a:extLst>
                <a:ext uri="{28A0092B-C50C-407E-A947-70E740481C1C}">
                  <a14:useLocalDpi xmlns:a14="http://schemas.microsoft.com/office/drawing/2010/main"/>
                </a:ext>
              </a:extLst>
            </a:blip>
            <a:stretch>
              <a:fillRect/>
            </a:stretch>
          </a:blipFill>
        </p:spPr>
      </p:pic>
      <p:sp>
        <p:nvSpPr>
          <p:cNvPr id="4" name="Text Placeholder 3">
            <a:extLst>
              <a:ext uri="{FF2B5EF4-FFF2-40B4-BE49-F238E27FC236}">
                <a16:creationId xmlns:a16="http://schemas.microsoft.com/office/drawing/2014/main" id="{8D971797-457A-EB93-8782-889E46C9B827}"/>
              </a:ext>
            </a:extLst>
          </p:cNvPr>
          <p:cNvSpPr>
            <a:spLocks noGrp="1"/>
          </p:cNvSpPr>
          <p:nvPr>
            <p:ph type="body" sz="quarter" idx="11" hasCustomPrompt="1"/>
          </p:nvPr>
        </p:nvSpPr>
        <p:spPr>
          <a:xfrm>
            <a:off x="5562600" y="2295525"/>
            <a:ext cx="6629400" cy="2266949"/>
          </a:xfrm>
          <a:solidFill>
            <a:schemeClr val="tx2">
              <a:alpha val="85000"/>
            </a:schemeClr>
          </a:solidFill>
        </p:spPr>
        <p:txBody>
          <a:bodyPr lIns="548640" tIns="274320" rIns="548640" bIns="274320" anchor="ctr" anchorCtr="0">
            <a:normAutofit/>
          </a:bodyPr>
          <a:lstStyle>
            <a:lvl1pPr marL="0" indent="0">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a short statement here. Highlight a key point or small phrase (1–3 words) by changing it to yellow and bold.</a:t>
            </a:r>
          </a:p>
        </p:txBody>
      </p:sp>
    </p:spTree>
    <p:extLst>
      <p:ext uri="{BB962C8B-B14F-4D97-AF65-F5344CB8AC3E}">
        <p14:creationId xmlns:p14="http://schemas.microsoft.com/office/powerpoint/2010/main" val="3466636532"/>
      </p:ext>
    </p:extLst>
  </p:cSld>
  <p:clrMapOvr>
    <a:masterClrMapping/>
  </p:clrMapOvr>
  <p:transition spd="med">
    <p:fade/>
  </p:transition>
  <p:extLst>
    <p:ext uri="{DCECCB84-F9BA-43D5-87BE-67443E8EF086}">
      <p15:sldGuideLst xmlns:p15="http://schemas.microsoft.com/office/powerpoint/2012/main">
        <p15:guide id="1" pos="480" userDrawn="1">
          <p15:clr>
            <a:srgbClr val="FBAE40"/>
          </p15:clr>
        </p15:guide>
        <p15:guide id="2" orient="horz" pos="384" userDrawn="1">
          <p15:clr>
            <a:srgbClr val="FBAE40"/>
          </p15:clr>
        </p15:guide>
        <p15:guide id="3" pos="4160" userDrawn="1">
          <p15:clr>
            <a:srgbClr val="FBAE40"/>
          </p15:clr>
        </p15:guide>
        <p15:guide id="4" orient="horz" pos="393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pitol w/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D729F-D442-4B4D-886D-74479C5509E4}"/>
              </a:ext>
            </a:extLst>
          </p:cNvPr>
          <p:cNvSpPr>
            <a:spLocks noGrp="1"/>
          </p:cNvSpPr>
          <p:nvPr>
            <p:ph type="title" hasCustomPrompt="1"/>
          </p:nvPr>
        </p:nvSpPr>
        <p:spPr>
          <a:xfrm>
            <a:off x="841248" y="461772"/>
            <a:ext cx="5486400" cy="1214628"/>
          </a:xfrm>
          <a:prstGeom prst="rect">
            <a:avLst/>
          </a:prstGeom>
        </p:spPr>
        <p:txBody>
          <a:bodyPr tIns="0" bIns="91440">
            <a:normAutofit/>
          </a:bodyPr>
          <a:lstStyle>
            <a:lvl1pPr>
              <a:defRPr sz="4000"/>
            </a:lvl1pPr>
          </a:lstStyle>
          <a:p>
            <a:r>
              <a:rPr lang="en-US"/>
              <a:t>Add headline here </a:t>
            </a:r>
            <a:br>
              <a:rPr lang="en-US"/>
            </a:br>
            <a:r>
              <a:rPr lang="en-US"/>
              <a:t>(2 lines max.)</a:t>
            </a:r>
          </a:p>
        </p:txBody>
      </p:sp>
      <p:pic>
        <p:nvPicPr>
          <p:cNvPr id="4" name="Picture 3">
            <a:extLst>
              <a:ext uri="{FF2B5EF4-FFF2-40B4-BE49-F238E27FC236}">
                <a16:creationId xmlns:a16="http://schemas.microsoft.com/office/drawing/2014/main" id="{59FF0C3B-73ED-D24B-B66E-89A276AD7B6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341704" y="0"/>
            <a:ext cx="4850296" cy="6858000"/>
          </a:xfrm>
          <a:prstGeom prst="rect">
            <a:avLst/>
          </a:prstGeom>
          <a:effectLst/>
        </p:spPr>
      </p:pic>
      <p:sp>
        <p:nvSpPr>
          <p:cNvPr id="6" name="Content Placeholder 5">
            <a:extLst>
              <a:ext uri="{FF2B5EF4-FFF2-40B4-BE49-F238E27FC236}">
                <a16:creationId xmlns:a16="http://schemas.microsoft.com/office/drawing/2014/main" id="{9F451299-35F3-8A49-913D-E751C8F791D9}"/>
              </a:ext>
            </a:extLst>
          </p:cNvPr>
          <p:cNvSpPr>
            <a:spLocks noGrp="1"/>
          </p:cNvSpPr>
          <p:nvPr>
            <p:ph sz="quarter" idx="10"/>
          </p:nvPr>
        </p:nvSpPr>
        <p:spPr>
          <a:xfrm>
            <a:off x="841375" y="1676400"/>
            <a:ext cx="54864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8CE0838-96C1-4C41-A34F-BE6C63DD58CB}"/>
              </a:ext>
            </a:extLst>
          </p:cNvPr>
          <p:cNvSpPr/>
          <p:nvPr userDrawn="1"/>
        </p:nvSpPr>
        <p:spPr>
          <a:xfrm>
            <a:off x="774700" y="0"/>
            <a:ext cx="5669280" cy="870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a:p>
            <a:pPr algn="ctr"/>
            <a:r>
              <a:rPr lang="en-US">
                <a:solidFill>
                  <a:schemeClr val="bg2"/>
                </a:solidFill>
              </a:rPr>
              <a:t> </a:t>
            </a:r>
          </a:p>
        </p:txBody>
      </p:sp>
    </p:spTree>
    <p:extLst>
      <p:ext uri="{BB962C8B-B14F-4D97-AF65-F5344CB8AC3E}">
        <p14:creationId xmlns:p14="http://schemas.microsoft.com/office/powerpoint/2010/main" val="2568831016"/>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udents (ful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C14456-4A2A-1741-9397-C650A11742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603084760"/>
      </p:ext>
    </p:extLst>
  </p:cSld>
  <p:clrMapOvr>
    <a:masterClrMapping/>
  </p:clrMapOvr>
  <p:transition spd="med">
    <p:fade/>
  </p:transition>
  <p:extLst>
    <p:ext uri="{DCECCB84-F9BA-43D5-87BE-67443E8EF086}">
      <p15:sldGuideLst xmlns:p15="http://schemas.microsoft.com/office/powerpoint/2012/main">
        <p15:guide id="1" pos="480" userDrawn="1">
          <p15:clr>
            <a:srgbClr val="FBAE40"/>
          </p15:clr>
        </p15:guide>
        <p15:guide id="2" orient="horz" pos="384" userDrawn="1">
          <p15:clr>
            <a:srgbClr val="FBAE40"/>
          </p15:clr>
        </p15:guide>
        <p15:guide id="3" pos="4160" userDrawn="1">
          <p15:clr>
            <a:srgbClr val="FBAE40"/>
          </p15:clr>
        </p15:guide>
        <p15:guide id="4" orient="horz" pos="393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udents w/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D729F-D442-4B4D-886D-74479C5509E4}"/>
              </a:ext>
            </a:extLst>
          </p:cNvPr>
          <p:cNvSpPr>
            <a:spLocks noGrp="1"/>
          </p:cNvSpPr>
          <p:nvPr>
            <p:ph type="title" hasCustomPrompt="1"/>
          </p:nvPr>
        </p:nvSpPr>
        <p:spPr>
          <a:xfrm>
            <a:off x="6781800" y="461772"/>
            <a:ext cx="4572000" cy="1214628"/>
          </a:xfrm>
          <a:prstGeom prst="rect">
            <a:avLst/>
          </a:prstGeom>
        </p:spPr>
        <p:txBody>
          <a:bodyPr tIns="0" bIns="91440">
            <a:normAutofit/>
          </a:bodyPr>
          <a:lstStyle>
            <a:lvl1pPr>
              <a:defRPr sz="4000"/>
            </a:lvl1pPr>
          </a:lstStyle>
          <a:p>
            <a:r>
              <a:rPr lang="en-US"/>
              <a:t>Headline here</a:t>
            </a:r>
            <a:br>
              <a:rPr lang="en-US"/>
            </a:br>
            <a:r>
              <a:rPr lang="en-US"/>
              <a:t>(2 lines max.)</a:t>
            </a:r>
          </a:p>
        </p:txBody>
      </p:sp>
      <p:sp>
        <p:nvSpPr>
          <p:cNvPr id="6" name="Content Placeholder 5">
            <a:extLst>
              <a:ext uri="{FF2B5EF4-FFF2-40B4-BE49-F238E27FC236}">
                <a16:creationId xmlns:a16="http://schemas.microsoft.com/office/drawing/2014/main" id="{9F451299-35F3-8A49-913D-E751C8F791D9}"/>
              </a:ext>
            </a:extLst>
          </p:cNvPr>
          <p:cNvSpPr>
            <a:spLocks noGrp="1"/>
          </p:cNvSpPr>
          <p:nvPr>
            <p:ph sz="quarter" idx="10"/>
          </p:nvPr>
        </p:nvSpPr>
        <p:spPr>
          <a:xfrm>
            <a:off x="6781800" y="1676400"/>
            <a:ext cx="45720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8CE0838-96C1-4C41-A34F-BE6C63DD58CB}"/>
              </a:ext>
            </a:extLst>
          </p:cNvPr>
          <p:cNvSpPr/>
          <p:nvPr userDrawn="1"/>
        </p:nvSpPr>
        <p:spPr>
          <a:xfrm>
            <a:off x="6644640" y="0"/>
            <a:ext cx="4846320" cy="870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a:p>
            <a:pPr algn="ctr"/>
            <a:r>
              <a:rPr lang="en-US">
                <a:solidFill>
                  <a:schemeClr val="bg2"/>
                </a:solidFill>
              </a:rPr>
              <a:t> </a:t>
            </a:r>
          </a:p>
        </p:txBody>
      </p:sp>
      <p:pic>
        <p:nvPicPr>
          <p:cNvPr id="10" name="Picture 9">
            <a:extLst>
              <a:ext uri="{FF2B5EF4-FFF2-40B4-BE49-F238E27FC236}">
                <a16:creationId xmlns:a16="http://schemas.microsoft.com/office/drawing/2014/main" id="{0F6C7A03-CFD9-184D-B0A7-A94CCF5E7D7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305962551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69F5F-3176-5E46-ABBC-8AF0FED951CA}"/>
              </a:ext>
            </a:extLst>
          </p:cNvPr>
          <p:cNvSpPr>
            <a:spLocks noGrp="1"/>
          </p:cNvSpPr>
          <p:nvPr>
            <p:ph type="title" hasCustomPrompt="1"/>
          </p:nvPr>
        </p:nvSpPr>
        <p:spPr>
          <a:xfrm>
            <a:off x="2667000" y="2194560"/>
            <a:ext cx="6858000" cy="2194560"/>
          </a:xfrm>
        </p:spPr>
        <p:txBody>
          <a:bodyPr anchor="ctr">
            <a:normAutofit/>
          </a:bodyPr>
          <a:lstStyle>
            <a:lvl1pPr algn="l">
              <a:lnSpc>
                <a:spcPct val="100000"/>
              </a:lnSpc>
              <a:defRPr sz="5000" u="sng" baseline="0">
                <a:uFill>
                  <a:solidFill>
                    <a:schemeClr val="bg2"/>
                  </a:solidFill>
                </a:uFill>
              </a:defRPr>
            </a:lvl1pPr>
          </a:lstStyle>
          <a:p>
            <a:r>
              <a:rPr lang="en-US"/>
              <a:t>This is a divider slide. Insert headline here.</a:t>
            </a:r>
          </a:p>
        </p:txBody>
      </p:sp>
    </p:spTree>
    <p:extLst>
      <p:ext uri="{BB962C8B-B14F-4D97-AF65-F5344CB8AC3E}">
        <p14:creationId xmlns:p14="http://schemas.microsoft.com/office/powerpoint/2010/main" val="3520414466"/>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apitol w/ statem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D00E4F-F770-5F43-A7D0-B054F359ADC1}"/>
              </a:ext>
            </a:extLst>
          </p:cNvPr>
          <p:cNvPicPr preferRelativeResize="0">
            <a:picLocks/>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a:blipFill>
            <a:blip r:embed="rId3" cstate="print">
              <a:extLst>
                <a:ext uri="{28A0092B-C50C-407E-A947-70E740481C1C}">
                  <a14:useLocalDpi xmlns:a14="http://schemas.microsoft.com/office/drawing/2010/main"/>
                </a:ext>
              </a:extLst>
            </a:blip>
            <a:stretch>
              <a:fillRect/>
            </a:stretch>
          </a:blipFill>
        </p:spPr>
      </p:pic>
      <p:sp>
        <p:nvSpPr>
          <p:cNvPr id="4" name="Text Placeholder 3">
            <a:extLst>
              <a:ext uri="{FF2B5EF4-FFF2-40B4-BE49-F238E27FC236}">
                <a16:creationId xmlns:a16="http://schemas.microsoft.com/office/drawing/2014/main" id="{8D971797-457A-EB93-8782-889E46C9B827}"/>
              </a:ext>
            </a:extLst>
          </p:cNvPr>
          <p:cNvSpPr>
            <a:spLocks noGrp="1"/>
          </p:cNvSpPr>
          <p:nvPr>
            <p:ph type="body" sz="quarter" idx="11" hasCustomPrompt="1"/>
          </p:nvPr>
        </p:nvSpPr>
        <p:spPr>
          <a:xfrm>
            <a:off x="5775767" y="2295526"/>
            <a:ext cx="6416233" cy="2266949"/>
          </a:xfrm>
          <a:solidFill>
            <a:schemeClr val="tx2">
              <a:alpha val="85000"/>
            </a:schemeClr>
          </a:solidFill>
        </p:spPr>
        <p:txBody>
          <a:bodyPr lIns="548640" tIns="274320" rIns="548640" bIns="274320" anchor="ctr" anchorCtr="0">
            <a:normAutofit/>
          </a:bodyPr>
          <a:lstStyle>
            <a:lvl1pPr marL="0" indent="0">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a short statement here. Highlight a key point or small phrase (1–3 words) by changing it to yellow and bold.</a:t>
            </a:r>
          </a:p>
        </p:txBody>
      </p:sp>
    </p:spTree>
    <p:extLst>
      <p:ext uri="{BB962C8B-B14F-4D97-AF65-F5344CB8AC3E}">
        <p14:creationId xmlns:p14="http://schemas.microsoft.com/office/powerpoint/2010/main" val="2968334910"/>
      </p:ext>
    </p:extLst>
  </p:cSld>
  <p:clrMapOvr>
    <a:masterClrMapping/>
  </p:clrMapOvr>
  <p:transition spd="med">
    <p:fade/>
  </p:transition>
  <p:extLst>
    <p:ext uri="{DCECCB84-F9BA-43D5-87BE-67443E8EF086}">
      <p15:sldGuideLst xmlns:p15="http://schemas.microsoft.com/office/powerpoint/2012/main">
        <p15:guide id="1" pos="480" userDrawn="1">
          <p15:clr>
            <a:srgbClr val="FBAE40"/>
          </p15:clr>
        </p15:guide>
        <p15:guide id="2" orient="horz" pos="384" userDrawn="1">
          <p15:clr>
            <a:srgbClr val="FBAE40"/>
          </p15:clr>
        </p15:guide>
        <p15:guide id="3" pos="4160" userDrawn="1">
          <p15:clr>
            <a:srgbClr val="FBAE40"/>
          </p15:clr>
        </p15:guide>
        <p15:guide id="4" orient="horz" pos="393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apitol w/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D729F-D442-4B4D-886D-74479C5509E4}"/>
              </a:ext>
            </a:extLst>
          </p:cNvPr>
          <p:cNvSpPr>
            <a:spLocks noGrp="1"/>
          </p:cNvSpPr>
          <p:nvPr>
            <p:ph type="title" hasCustomPrompt="1"/>
          </p:nvPr>
        </p:nvSpPr>
        <p:spPr>
          <a:xfrm>
            <a:off x="5864352" y="461772"/>
            <a:ext cx="5486400" cy="1214628"/>
          </a:xfrm>
          <a:prstGeom prst="rect">
            <a:avLst/>
          </a:prstGeom>
        </p:spPr>
        <p:txBody>
          <a:bodyPr tIns="0" bIns="91440">
            <a:normAutofit/>
          </a:bodyPr>
          <a:lstStyle>
            <a:lvl1pPr>
              <a:defRPr sz="4000"/>
            </a:lvl1pPr>
          </a:lstStyle>
          <a:p>
            <a:r>
              <a:rPr lang="en-US"/>
              <a:t>Add headline here </a:t>
            </a:r>
            <a:br>
              <a:rPr lang="en-US"/>
            </a:br>
            <a:r>
              <a:rPr lang="en-US"/>
              <a:t>(2 lines max.)</a:t>
            </a:r>
          </a:p>
        </p:txBody>
      </p:sp>
      <p:pic>
        <p:nvPicPr>
          <p:cNvPr id="4" name="Picture 3">
            <a:extLst>
              <a:ext uri="{FF2B5EF4-FFF2-40B4-BE49-F238E27FC236}">
                <a16:creationId xmlns:a16="http://schemas.microsoft.com/office/drawing/2014/main" id="{59FF0C3B-73ED-D24B-B66E-89A276AD7B6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4850296" cy="6858000"/>
          </a:xfrm>
          <a:prstGeom prst="rect">
            <a:avLst/>
          </a:prstGeom>
          <a:effectLst/>
        </p:spPr>
      </p:pic>
      <p:sp>
        <p:nvSpPr>
          <p:cNvPr id="6" name="Content Placeholder 5">
            <a:extLst>
              <a:ext uri="{FF2B5EF4-FFF2-40B4-BE49-F238E27FC236}">
                <a16:creationId xmlns:a16="http://schemas.microsoft.com/office/drawing/2014/main" id="{9F451299-35F3-8A49-913D-E751C8F791D9}"/>
              </a:ext>
            </a:extLst>
          </p:cNvPr>
          <p:cNvSpPr>
            <a:spLocks noGrp="1"/>
          </p:cNvSpPr>
          <p:nvPr>
            <p:ph sz="quarter" idx="10"/>
          </p:nvPr>
        </p:nvSpPr>
        <p:spPr>
          <a:xfrm>
            <a:off x="5864479" y="1676400"/>
            <a:ext cx="54864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8CE0838-96C1-4C41-A34F-BE6C63DD58CB}"/>
              </a:ext>
            </a:extLst>
          </p:cNvPr>
          <p:cNvSpPr/>
          <p:nvPr userDrawn="1"/>
        </p:nvSpPr>
        <p:spPr>
          <a:xfrm>
            <a:off x="5797804" y="0"/>
            <a:ext cx="5669280" cy="870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a:p>
            <a:pPr algn="ctr"/>
            <a:r>
              <a:rPr lang="en-US">
                <a:solidFill>
                  <a:schemeClr val="bg2"/>
                </a:solidFill>
              </a:rPr>
              <a:t> </a:t>
            </a:r>
          </a:p>
        </p:txBody>
      </p:sp>
    </p:spTree>
    <p:extLst>
      <p:ext uri="{BB962C8B-B14F-4D97-AF65-F5344CB8AC3E}">
        <p14:creationId xmlns:p14="http://schemas.microsoft.com/office/powerpoint/2010/main" val="395830223"/>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tudents (ful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C14456-4A2A-1741-9397-C650A11742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629707930"/>
      </p:ext>
    </p:extLst>
  </p:cSld>
  <p:clrMapOvr>
    <a:masterClrMapping/>
  </p:clrMapOvr>
  <p:transition spd="med">
    <p:fade/>
  </p:transition>
  <p:extLst>
    <p:ext uri="{DCECCB84-F9BA-43D5-87BE-67443E8EF086}">
      <p15:sldGuideLst xmlns:p15="http://schemas.microsoft.com/office/powerpoint/2012/main">
        <p15:guide id="1" pos="480" userDrawn="1">
          <p15:clr>
            <a:srgbClr val="FBAE40"/>
          </p15:clr>
        </p15:guide>
        <p15:guide id="2" orient="horz" pos="384" userDrawn="1">
          <p15:clr>
            <a:srgbClr val="FBAE40"/>
          </p15:clr>
        </p15:guide>
        <p15:guide id="3" pos="4160" userDrawn="1">
          <p15:clr>
            <a:srgbClr val="FBAE40"/>
          </p15:clr>
        </p15:guide>
        <p15:guide id="4" orient="horz" pos="393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udents w/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D729F-D442-4B4D-886D-74479C5509E4}"/>
              </a:ext>
            </a:extLst>
          </p:cNvPr>
          <p:cNvSpPr>
            <a:spLocks noGrp="1"/>
          </p:cNvSpPr>
          <p:nvPr>
            <p:ph type="title" hasCustomPrompt="1"/>
          </p:nvPr>
        </p:nvSpPr>
        <p:spPr>
          <a:xfrm>
            <a:off x="6233160" y="461772"/>
            <a:ext cx="5120640" cy="1214628"/>
          </a:xfrm>
          <a:prstGeom prst="rect">
            <a:avLst/>
          </a:prstGeom>
        </p:spPr>
        <p:txBody>
          <a:bodyPr tIns="0" bIns="91440">
            <a:normAutofit/>
          </a:bodyPr>
          <a:lstStyle>
            <a:lvl1pPr>
              <a:defRPr sz="4000"/>
            </a:lvl1pPr>
          </a:lstStyle>
          <a:p>
            <a:r>
              <a:rPr lang="en-US"/>
              <a:t>Headline here</a:t>
            </a:r>
            <a:br>
              <a:rPr lang="en-US"/>
            </a:br>
            <a:r>
              <a:rPr lang="en-US"/>
              <a:t>(2 lines max.)</a:t>
            </a:r>
          </a:p>
        </p:txBody>
      </p:sp>
      <p:sp>
        <p:nvSpPr>
          <p:cNvPr id="6" name="Content Placeholder 5">
            <a:extLst>
              <a:ext uri="{FF2B5EF4-FFF2-40B4-BE49-F238E27FC236}">
                <a16:creationId xmlns:a16="http://schemas.microsoft.com/office/drawing/2014/main" id="{9F451299-35F3-8A49-913D-E751C8F791D9}"/>
              </a:ext>
            </a:extLst>
          </p:cNvPr>
          <p:cNvSpPr>
            <a:spLocks noGrp="1"/>
          </p:cNvSpPr>
          <p:nvPr>
            <p:ph sz="quarter" idx="10"/>
          </p:nvPr>
        </p:nvSpPr>
        <p:spPr>
          <a:xfrm>
            <a:off x="6233160" y="1676400"/>
            <a:ext cx="512064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8CE0838-96C1-4C41-A34F-BE6C63DD58CB}"/>
              </a:ext>
            </a:extLst>
          </p:cNvPr>
          <p:cNvSpPr/>
          <p:nvPr userDrawn="1"/>
        </p:nvSpPr>
        <p:spPr>
          <a:xfrm>
            <a:off x="6096000" y="0"/>
            <a:ext cx="5394960" cy="870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a:p>
            <a:pPr algn="ctr"/>
            <a:r>
              <a:rPr lang="en-US">
                <a:solidFill>
                  <a:schemeClr val="bg2"/>
                </a:solidFill>
              </a:rPr>
              <a:t> </a:t>
            </a:r>
          </a:p>
        </p:txBody>
      </p:sp>
      <p:pic>
        <p:nvPicPr>
          <p:cNvPr id="10" name="Picture 9">
            <a:extLst>
              <a:ext uri="{FF2B5EF4-FFF2-40B4-BE49-F238E27FC236}">
                <a16:creationId xmlns:a16="http://schemas.microsoft.com/office/drawing/2014/main" id="{0F6C7A03-CFD9-184D-B0A7-A94CCF5E7D7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5547361" cy="6858000"/>
          </a:xfrm>
          <a:prstGeom prst="rect">
            <a:avLst/>
          </a:prstGeom>
        </p:spPr>
      </p:pic>
    </p:spTree>
    <p:extLst>
      <p:ext uri="{BB962C8B-B14F-4D97-AF65-F5344CB8AC3E}">
        <p14:creationId xmlns:p14="http://schemas.microsoft.com/office/powerpoint/2010/main" val="849505048"/>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side Slide – Ligh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9C7520-1E28-B240-A21B-81E69B6F2A38}"/>
              </a:ext>
            </a:extLst>
          </p:cNvPr>
          <p:cNvSpPr>
            <a:spLocks noGrp="1"/>
          </p:cNvSpPr>
          <p:nvPr>
            <p:ph type="sldNum" sz="quarter" idx="10"/>
          </p:nvPr>
        </p:nvSpPr>
        <p:spPr/>
        <p:txBody>
          <a:bodyPr/>
          <a:lstStyle/>
          <a:p>
            <a:fld id="{E8CA2EAC-0CD8-0D4E-880D-C349C0AE03A4}" type="slidenum">
              <a:rPr lang="en-US" altLang="en-US" smtClean="0"/>
              <a:pPr/>
              <a:t>‹#›</a:t>
            </a:fld>
            <a:endParaRPr lang="en-US" altLang="en-US"/>
          </a:p>
        </p:txBody>
      </p:sp>
      <p:sp>
        <p:nvSpPr>
          <p:cNvPr id="4" name="Date Placeholder 3">
            <a:extLst>
              <a:ext uri="{FF2B5EF4-FFF2-40B4-BE49-F238E27FC236}">
                <a16:creationId xmlns:a16="http://schemas.microsoft.com/office/drawing/2014/main" id="{B415337B-54A1-2542-9EE4-AB7FB3DC2A30}"/>
              </a:ext>
            </a:extLst>
          </p:cNvPr>
          <p:cNvSpPr>
            <a:spLocks noGrp="1"/>
          </p:cNvSpPr>
          <p:nvPr>
            <p:ph type="dt" sz="half" idx="11"/>
          </p:nvPr>
        </p:nvSpPr>
        <p:spPr/>
        <p:txBody>
          <a:bodyPr/>
          <a:lstStyle/>
          <a:p>
            <a:fld id="{EAEA03EC-3FBD-2248-8362-FE37B34643E9}" type="datetime4">
              <a:rPr lang="en-US" altLang="en-US" smtClean="0"/>
              <a:t>October 9, 2025</a:t>
            </a:fld>
            <a:endParaRPr lang="en-US" altLang="en-US"/>
          </a:p>
        </p:txBody>
      </p:sp>
      <p:sp>
        <p:nvSpPr>
          <p:cNvPr id="5" name="Footer Placeholder 4">
            <a:extLst>
              <a:ext uri="{FF2B5EF4-FFF2-40B4-BE49-F238E27FC236}">
                <a16:creationId xmlns:a16="http://schemas.microsoft.com/office/drawing/2014/main" id="{5871ED4E-0486-3743-B9AA-52AABA8B5D0A}"/>
              </a:ext>
            </a:extLst>
          </p:cNvPr>
          <p:cNvSpPr>
            <a:spLocks noGrp="1"/>
          </p:cNvSpPr>
          <p:nvPr>
            <p:ph type="ftr" sz="quarter" idx="12"/>
          </p:nvPr>
        </p:nvSpPr>
        <p:spPr/>
        <p:txBody>
          <a:bodyPr/>
          <a:lstStyle/>
          <a:p>
            <a:pPr>
              <a:defRPr/>
            </a:pPr>
            <a:r>
              <a:rPr lang="en-US"/>
              <a:t>Name of Presentation</a:t>
            </a:r>
          </a:p>
        </p:txBody>
      </p:sp>
    </p:spTree>
    <p:extLst>
      <p:ext uri="{BB962C8B-B14F-4D97-AF65-F5344CB8AC3E}">
        <p14:creationId xmlns:p14="http://schemas.microsoft.com/office/powerpoint/2010/main" val="3421380275"/>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t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BFEF-BD1B-CD45-B7C9-D058370CE868}"/>
              </a:ext>
            </a:extLst>
          </p:cNvPr>
          <p:cNvSpPr>
            <a:spLocks noGrp="1"/>
          </p:cNvSpPr>
          <p:nvPr>
            <p:ph type="title" hasCustomPrompt="1"/>
          </p:nvPr>
        </p:nvSpPr>
        <p:spPr>
          <a:xfrm>
            <a:off x="2118360" y="1784566"/>
            <a:ext cx="7955280" cy="2842818"/>
          </a:xfrm>
        </p:spPr>
        <p:txBody>
          <a:bodyPr anchor="ctr" anchorCtr="0">
            <a:normAutofit/>
          </a:bodyPr>
          <a:lstStyle>
            <a:lvl1pPr algn="ctr">
              <a:lnSpc>
                <a:spcPct val="100000"/>
              </a:lnSpc>
              <a:defRPr sz="3600" b="0"/>
            </a:lvl1pPr>
          </a:lstStyle>
          <a:p>
            <a:r>
              <a:rPr lang="en-US"/>
              <a:t>Add a statement here. (5 lines max.) Highlight a key point or small phrase (1-3 words) by changing it to yellow and bold.</a:t>
            </a:r>
          </a:p>
        </p:txBody>
      </p:sp>
      <p:sp>
        <p:nvSpPr>
          <p:cNvPr id="3" name="Rectangle 2">
            <a:extLst>
              <a:ext uri="{FF2B5EF4-FFF2-40B4-BE49-F238E27FC236}">
                <a16:creationId xmlns:a16="http://schemas.microsoft.com/office/drawing/2014/main" id="{450CBA73-75F2-BCCA-79EB-C6A059828B5A}"/>
              </a:ext>
            </a:extLst>
          </p:cNvPr>
          <p:cNvSpPr/>
          <p:nvPr userDrawn="1"/>
        </p:nvSpPr>
        <p:spPr>
          <a:xfrm>
            <a:off x="774700" y="1"/>
            <a:ext cx="10642600" cy="87087"/>
          </a:xfrm>
          <a:prstGeom prst="rect">
            <a:avLst/>
          </a:prstGeom>
          <a:solidFill>
            <a:srgbClr val="F1B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r>
              <a:rPr lang="en-US"/>
              <a:t> </a:t>
            </a:r>
          </a:p>
        </p:txBody>
      </p:sp>
    </p:spTree>
    <p:extLst>
      <p:ext uri="{BB962C8B-B14F-4D97-AF65-F5344CB8AC3E}">
        <p14:creationId xmlns:p14="http://schemas.microsoft.com/office/powerpoint/2010/main" val="229669117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BFEF-BD1B-CD45-B7C9-D058370CE868}"/>
              </a:ext>
            </a:extLst>
          </p:cNvPr>
          <p:cNvSpPr>
            <a:spLocks noGrp="1"/>
          </p:cNvSpPr>
          <p:nvPr>
            <p:ph type="title" hasCustomPrompt="1"/>
          </p:nvPr>
        </p:nvSpPr>
        <p:spPr>
          <a:xfrm>
            <a:off x="838200" y="365760"/>
            <a:ext cx="10515600" cy="1463040"/>
          </a:xfrm>
        </p:spPr>
        <p:txBody>
          <a:bodyPr tIns="0"/>
          <a:lstStyle/>
          <a:p>
            <a:r>
              <a:rPr lang="en-US"/>
              <a:t>One-line headlines are best, but never go over two lines</a:t>
            </a:r>
          </a:p>
        </p:txBody>
      </p:sp>
      <p:sp>
        <p:nvSpPr>
          <p:cNvPr id="5" name="Content Placeholder 4">
            <a:extLst>
              <a:ext uri="{FF2B5EF4-FFF2-40B4-BE49-F238E27FC236}">
                <a16:creationId xmlns:a16="http://schemas.microsoft.com/office/drawing/2014/main" id="{C5C26685-9114-AD4F-A438-F428020D033E}"/>
              </a:ext>
            </a:extLst>
          </p:cNvPr>
          <p:cNvSpPr>
            <a:spLocks noGrp="1"/>
          </p:cNvSpPr>
          <p:nvPr>
            <p:ph sz="quarter" idx="10" hasCustomPrompt="1"/>
          </p:nvPr>
        </p:nvSpPr>
        <p:spPr>
          <a:xfrm>
            <a:off x="838200" y="1828800"/>
            <a:ext cx="10515600" cy="4348163"/>
          </a:xfrm>
        </p:spPr>
        <p:txBody>
          <a:bodyPr/>
          <a:lstStyle/>
          <a:p>
            <a:pPr lvl="0"/>
            <a:r>
              <a:rPr lang="en-US"/>
              <a:t>List only essential points</a:t>
            </a:r>
          </a:p>
          <a:p>
            <a:pPr lvl="1"/>
            <a:r>
              <a:rPr lang="en-US"/>
              <a:t>Distill text down to major takeaways</a:t>
            </a:r>
          </a:p>
          <a:p>
            <a:pPr lvl="0"/>
            <a:r>
              <a:rPr lang="en-US"/>
              <a:t>Avoid full sentences</a:t>
            </a:r>
          </a:p>
          <a:p>
            <a:pPr lvl="1"/>
            <a:r>
              <a:rPr lang="en-US"/>
              <a:t>Aim for less than 10 words per line</a:t>
            </a:r>
          </a:p>
          <a:p>
            <a:pPr lvl="1"/>
            <a:r>
              <a:rPr lang="en-US"/>
              <a:t>Aim for less than 7 lines per slide</a:t>
            </a:r>
          </a:p>
          <a:p>
            <a:pPr lvl="0"/>
            <a:r>
              <a:rPr lang="en-US"/>
              <a:t>Remember: This is a listening exercise for the audience</a:t>
            </a:r>
          </a:p>
        </p:txBody>
      </p:sp>
      <p:sp>
        <p:nvSpPr>
          <p:cNvPr id="3" name="Rectangle 2">
            <a:extLst>
              <a:ext uri="{FF2B5EF4-FFF2-40B4-BE49-F238E27FC236}">
                <a16:creationId xmlns:a16="http://schemas.microsoft.com/office/drawing/2014/main" id="{450CBA73-75F2-BCCA-79EB-C6A059828B5A}"/>
              </a:ext>
            </a:extLst>
          </p:cNvPr>
          <p:cNvSpPr/>
          <p:nvPr userDrawn="1"/>
        </p:nvSpPr>
        <p:spPr>
          <a:xfrm>
            <a:off x="774700" y="1"/>
            <a:ext cx="10642600" cy="87087"/>
          </a:xfrm>
          <a:prstGeom prst="rect">
            <a:avLst/>
          </a:prstGeom>
          <a:solidFill>
            <a:srgbClr val="F1B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r>
              <a:rPr lang="en-US"/>
              <a:t> </a:t>
            </a:r>
          </a:p>
        </p:txBody>
      </p:sp>
    </p:spTree>
    <p:extLst>
      <p:ext uri="{BB962C8B-B14F-4D97-AF65-F5344CB8AC3E}">
        <p14:creationId xmlns:p14="http://schemas.microsoft.com/office/powerpoint/2010/main" val="214608165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0B156-D6D8-4C4D-BD35-4E94B26152E3}"/>
              </a:ext>
            </a:extLst>
          </p:cNvPr>
          <p:cNvSpPr>
            <a:spLocks noGrp="1"/>
          </p:cNvSpPr>
          <p:nvPr>
            <p:ph type="title" hasCustomPrompt="1"/>
          </p:nvPr>
        </p:nvSpPr>
        <p:spPr/>
        <p:txBody>
          <a:bodyPr/>
          <a:lstStyle/>
          <a:p>
            <a:r>
              <a:rPr lang="en-US"/>
              <a:t>Add headline here (2 lines max.)</a:t>
            </a:r>
          </a:p>
        </p:txBody>
      </p:sp>
      <p:sp>
        <p:nvSpPr>
          <p:cNvPr id="3" name="Content Placeholder 4">
            <a:extLst>
              <a:ext uri="{FF2B5EF4-FFF2-40B4-BE49-F238E27FC236}">
                <a16:creationId xmlns:a16="http://schemas.microsoft.com/office/drawing/2014/main" id="{6AEA1031-8FE5-F747-818D-624974D57C1D}"/>
              </a:ext>
            </a:extLst>
          </p:cNvPr>
          <p:cNvSpPr>
            <a:spLocks noGrp="1"/>
          </p:cNvSpPr>
          <p:nvPr>
            <p:ph sz="quarter" idx="10" hasCustomPrompt="1"/>
          </p:nvPr>
        </p:nvSpPr>
        <p:spPr>
          <a:xfrm>
            <a:off x="838200" y="1925515"/>
            <a:ext cx="5120640" cy="4251448"/>
          </a:xfrm>
        </p:spPr>
        <p:txBody>
          <a:bodyPr/>
          <a:lstStyle>
            <a:lvl2pPr>
              <a:defRPr/>
            </a:lvl2pPr>
          </a:lstStyle>
          <a:p>
            <a:pPr lvl="0"/>
            <a:r>
              <a:rPr lang="en-US"/>
              <a:t>List only essential points</a:t>
            </a:r>
          </a:p>
          <a:p>
            <a:pPr lvl="1"/>
            <a:r>
              <a:rPr lang="en-US"/>
              <a:t>Distill text down to major takeaways</a:t>
            </a:r>
          </a:p>
          <a:p>
            <a:pPr lvl="0"/>
            <a:r>
              <a:rPr lang="en-US"/>
              <a:t>Avoid full sentences</a:t>
            </a:r>
          </a:p>
          <a:p>
            <a:pPr lvl="1"/>
            <a:r>
              <a:rPr lang="en-US"/>
              <a:t>Aim for 10 words max. per line</a:t>
            </a:r>
          </a:p>
          <a:p>
            <a:pPr lvl="1"/>
            <a:r>
              <a:rPr lang="en-US"/>
              <a:t>Aim for 7 lines max. per slide</a:t>
            </a:r>
          </a:p>
          <a:p>
            <a:pPr lvl="0"/>
            <a:r>
              <a:rPr lang="en-US"/>
              <a:t>Remember: This is a listening exercise for the audience</a:t>
            </a:r>
          </a:p>
        </p:txBody>
      </p:sp>
      <p:sp>
        <p:nvSpPr>
          <p:cNvPr id="4" name="Content Placeholder 4">
            <a:extLst>
              <a:ext uri="{FF2B5EF4-FFF2-40B4-BE49-F238E27FC236}">
                <a16:creationId xmlns:a16="http://schemas.microsoft.com/office/drawing/2014/main" id="{9C8372A9-9794-FF4D-AC66-730E527723DD}"/>
              </a:ext>
            </a:extLst>
          </p:cNvPr>
          <p:cNvSpPr>
            <a:spLocks noGrp="1"/>
          </p:cNvSpPr>
          <p:nvPr>
            <p:ph sz="quarter" idx="11" hasCustomPrompt="1"/>
          </p:nvPr>
        </p:nvSpPr>
        <p:spPr>
          <a:xfrm>
            <a:off x="6233160" y="1925515"/>
            <a:ext cx="5120640" cy="4251448"/>
          </a:xfrm>
        </p:spPr>
        <p:txBody>
          <a:bodyPr>
            <a:normAutofit/>
          </a:bodyPr>
          <a:lstStyle>
            <a:lvl1pPr>
              <a:defRPr sz="2400"/>
            </a:lvl1pPr>
          </a:lstStyle>
          <a:p>
            <a:pPr lvl="0"/>
            <a:r>
              <a:rPr lang="en-US"/>
              <a:t>You can use either box to add additional text, a picture, chart, SmartArt, etc. </a:t>
            </a:r>
          </a:p>
        </p:txBody>
      </p:sp>
      <p:sp>
        <p:nvSpPr>
          <p:cNvPr id="5" name="Rectangle 4">
            <a:extLst>
              <a:ext uri="{FF2B5EF4-FFF2-40B4-BE49-F238E27FC236}">
                <a16:creationId xmlns:a16="http://schemas.microsoft.com/office/drawing/2014/main" id="{AA601D7A-7866-47FF-0532-AA2FCBC9076F}"/>
              </a:ext>
            </a:extLst>
          </p:cNvPr>
          <p:cNvSpPr/>
          <p:nvPr userDrawn="1"/>
        </p:nvSpPr>
        <p:spPr>
          <a:xfrm>
            <a:off x="774700" y="1"/>
            <a:ext cx="10642600" cy="87087"/>
          </a:xfrm>
          <a:prstGeom prst="rect">
            <a:avLst/>
          </a:prstGeom>
          <a:solidFill>
            <a:srgbClr val="F1B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r>
              <a:rPr lang="en-US"/>
              <a:t> </a:t>
            </a:r>
          </a:p>
        </p:txBody>
      </p:sp>
    </p:spTree>
    <p:extLst>
      <p:ext uri="{BB962C8B-B14F-4D97-AF65-F5344CB8AC3E}">
        <p14:creationId xmlns:p14="http://schemas.microsoft.com/office/powerpoint/2010/main" val="207057255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ement w/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400F5359-8092-A847-B47A-FD206EC2C39C}"/>
              </a:ext>
            </a:extLst>
          </p:cNvPr>
          <p:cNvSpPr/>
          <p:nvPr userDrawn="1"/>
        </p:nvSpPr>
        <p:spPr>
          <a:xfrm rot="5400000">
            <a:off x="5715000" y="381000"/>
            <a:ext cx="6858000" cy="6096000"/>
          </a:xfrm>
          <a:custGeom>
            <a:avLst/>
            <a:gdLst>
              <a:gd name="connsiteX0" fmla="*/ 0 w 6858000"/>
              <a:gd name="connsiteY0" fmla="*/ 6096000 h 6096000"/>
              <a:gd name="connsiteX1" fmla="*/ 0 w 6858000"/>
              <a:gd name="connsiteY1" fmla="*/ 0 h 6096000"/>
              <a:gd name="connsiteX2" fmla="*/ 6858000 w 6858000"/>
              <a:gd name="connsiteY2" fmla="*/ 0 h 6096000"/>
              <a:gd name="connsiteX3" fmla="*/ 6858000 w 6858000"/>
              <a:gd name="connsiteY3" fmla="*/ 6096000 h 6096000"/>
              <a:gd name="connsiteX4" fmla="*/ 3590614 w 6858000"/>
              <a:gd name="connsiteY4" fmla="*/ 6096000 h 6096000"/>
              <a:gd name="connsiteX5" fmla="*/ 3429000 w 6858000"/>
              <a:gd name="connsiteY5" fmla="*/ 5934386 h 6096000"/>
              <a:gd name="connsiteX6" fmla="*/ 3267386 w 6858000"/>
              <a:gd name="connsiteY6" fmla="*/ 6096000 h 6096000"/>
              <a:gd name="connsiteX7" fmla="*/ 0 w 6858000"/>
              <a:gd name="connsiteY7" fmla="*/ 609600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096000">
                <a:moveTo>
                  <a:pt x="0" y="6096000"/>
                </a:moveTo>
                <a:lnTo>
                  <a:pt x="0" y="0"/>
                </a:lnTo>
                <a:lnTo>
                  <a:pt x="6858000" y="0"/>
                </a:lnTo>
                <a:lnTo>
                  <a:pt x="6858000" y="6096000"/>
                </a:lnTo>
                <a:lnTo>
                  <a:pt x="3590614" y="6096000"/>
                </a:lnTo>
                <a:lnTo>
                  <a:pt x="3429000" y="5934386"/>
                </a:lnTo>
                <a:lnTo>
                  <a:pt x="3267386" y="6096000"/>
                </a:lnTo>
                <a:lnTo>
                  <a:pt x="0" y="6096000"/>
                </a:lnTo>
                <a:close/>
              </a:path>
            </a:pathLst>
          </a:custGeom>
          <a:solidFill>
            <a:srgbClr val="EDF0F2"/>
          </a:solidFill>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120B156-D6D8-4C4D-BD35-4E94B26152E3}"/>
              </a:ext>
            </a:extLst>
          </p:cNvPr>
          <p:cNvSpPr>
            <a:spLocks noGrp="1"/>
          </p:cNvSpPr>
          <p:nvPr>
            <p:ph type="title" hasCustomPrompt="1"/>
          </p:nvPr>
        </p:nvSpPr>
        <p:spPr>
          <a:xfrm>
            <a:off x="1036320" y="1188720"/>
            <a:ext cx="3840480" cy="4480560"/>
          </a:xfrm>
        </p:spPr>
        <p:txBody>
          <a:bodyPr anchor="ctr">
            <a:noAutofit/>
          </a:bodyPr>
          <a:lstStyle>
            <a:lvl1pPr>
              <a:lnSpc>
                <a:spcPct val="100000"/>
              </a:lnSpc>
              <a:defRPr sz="2800" b="0">
                <a:solidFill>
                  <a:schemeClr val="bg1"/>
                </a:solidFill>
              </a:defRPr>
            </a:lvl1pPr>
          </a:lstStyle>
          <a:p>
            <a:r>
              <a:rPr lang="en-US"/>
              <a:t>Add a short statement here. Highlight a key point or small phrase (1–3 words) by changing it to yellow and bold.</a:t>
            </a:r>
          </a:p>
        </p:txBody>
      </p:sp>
      <p:sp>
        <p:nvSpPr>
          <p:cNvPr id="4" name="Content Placeholder 4">
            <a:extLst>
              <a:ext uri="{FF2B5EF4-FFF2-40B4-BE49-F238E27FC236}">
                <a16:creationId xmlns:a16="http://schemas.microsoft.com/office/drawing/2014/main" id="{9C8372A9-9794-FF4D-AC66-730E527723DD}"/>
              </a:ext>
            </a:extLst>
          </p:cNvPr>
          <p:cNvSpPr>
            <a:spLocks noGrp="1"/>
          </p:cNvSpPr>
          <p:nvPr>
            <p:ph sz="quarter" idx="11" hasCustomPrompt="1"/>
          </p:nvPr>
        </p:nvSpPr>
        <p:spPr>
          <a:xfrm>
            <a:off x="7293934" y="2152116"/>
            <a:ext cx="3840480" cy="3517164"/>
          </a:xfrm>
        </p:spPr>
        <p:txBody>
          <a:bodyPr>
            <a:normAutofit/>
          </a:bodyPr>
          <a:lstStyle>
            <a:lvl1pPr>
              <a:lnSpc>
                <a:spcPct val="90000"/>
              </a:lnSpc>
              <a:buClr>
                <a:schemeClr val="tx2"/>
              </a:buClr>
              <a:defRPr sz="1800">
                <a:solidFill>
                  <a:schemeClr val="tx1"/>
                </a:solidFill>
              </a:defRPr>
            </a:lvl1pPr>
            <a:lvl2pPr>
              <a:lnSpc>
                <a:spcPct val="90000"/>
              </a:lnSpc>
              <a:buClr>
                <a:schemeClr val="tx2"/>
              </a:buClr>
              <a:defRPr sz="1600">
                <a:solidFill>
                  <a:schemeClr val="tx1"/>
                </a:solidFill>
              </a:defRPr>
            </a:lvl2pPr>
            <a:lvl3pPr marL="685800" indent="0">
              <a:lnSpc>
                <a:spcPct val="90000"/>
              </a:lnSpc>
              <a:buClr>
                <a:schemeClr val="tx2"/>
              </a:buClr>
              <a:buNone/>
              <a:defRPr sz="1600">
                <a:solidFill>
                  <a:schemeClr val="tx1"/>
                </a:solidFill>
              </a:defRPr>
            </a:lvl3pPr>
            <a:lvl4pPr>
              <a:lnSpc>
                <a:spcPct val="90000"/>
              </a:lnSpc>
              <a:buClr>
                <a:schemeClr val="tx2"/>
              </a:buClr>
              <a:defRPr sz="1600">
                <a:solidFill>
                  <a:schemeClr val="tx1"/>
                </a:solidFill>
              </a:defRPr>
            </a:lvl4pPr>
            <a:lvl5pPr>
              <a:lnSpc>
                <a:spcPct val="90000"/>
              </a:lnSpc>
              <a:buClr>
                <a:schemeClr val="tx2"/>
              </a:buClr>
              <a:defRPr sz="1600">
                <a:solidFill>
                  <a:schemeClr val="tx1"/>
                </a:solidFill>
              </a:defRPr>
            </a:lvl5pPr>
          </a:lstStyle>
          <a:p>
            <a:pPr lvl="0"/>
            <a:r>
              <a:rPr lang="en-US"/>
              <a:t>List only essential points</a:t>
            </a:r>
          </a:p>
          <a:p>
            <a:pPr lvl="0"/>
            <a:r>
              <a:rPr lang="en-US"/>
              <a:t>Use words sparingly</a:t>
            </a:r>
          </a:p>
          <a:p>
            <a:pPr lvl="1"/>
            <a:r>
              <a:rPr lang="en-US"/>
              <a:t>Aim for less than 10 words per line and less than 7 lines per slide</a:t>
            </a:r>
          </a:p>
          <a:p>
            <a:pPr lvl="0"/>
            <a:r>
              <a:rPr lang="en-US"/>
              <a:t>Remember: This is a listening exercise for the audience</a:t>
            </a:r>
          </a:p>
        </p:txBody>
      </p:sp>
      <p:sp>
        <p:nvSpPr>
          <p:cNvPr id="9" name="Text Placeholder 4">
            <a:extLst>
              <a:ext uri="{FF2B5EF4-FFF2-40B4-BE49-F238E27FC236}">
                <a16:creationId xmlns:a16="http://schemas.microsoft.com/office/drawing/2014/main" id="{47710F10-3A3F-B440-B7A1-76CEDA1FB655}"/>
              </a:ext>
            </a:extLst>
          </p:cNvPr>
          <p:cNvSpPr>
            <a:spLocks noGrp="1"/>
          </p:cNvSpPr>
          <p:nvPr>
            <p:ph type="body" sz="quarter" idx="3" hasCustomPrompt="1"/>
          </p:nvPr>
        </p:nvSpPr>
        <p:spPr>
          <a:xfrm>
            <a:off x="7293934" y="1188720"/>
            <a:ext cx="3840480" cy="963396"/>
          </a:xfrm>
        </p:spPr>
        <p:txBody>
          <a:bodyPr tIns="0" bIns="91440" anchor="b">
            <a:noAutofit/>
          </a:bodyPr>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a headline here.     (2 lines max.)</a:t>
            </a:r>
          </a:p>
        </p:txBody>
      </p:sp>
    </p:spTree>
    <p:extLst>
      <p:ext uri="{BB962C8B-B14F-4D97-AF65-F5344CB8AC3E}">
        <p14:creationId xmlns:p14="http://schemas.microsoft.com/office/powerpoint/2010/main" val="22584007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ement w/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A59349-68BB-18AC-4639-BB927C38623D}"/>
              </a:ext>
            </a:extLst>
          </p:cNvPr>
          <p:cNvSpPr/>
          <p:nvPr userDrawn="1"/>
        </p:nvSpPr>
        <p:spPr>
          <a:xfrm>
            <a:off x="4873752" y="0"/>
            <a:ext cx="7318248" cy="6858000"/>
          </a:xfrm>
          <a:prstGeom prst="rect">
            <a:avLst/>
          </a:prstGeom>
          <a:solidFill>
            <a:srgbClr val="EDF0F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 Placeholder 4">
            <a:extLst>
              <a:ext uri="{FF2B5EF4-FFF2-40B4-BE49-F238E27FC236}">
                <a16:creationId xmlns:a16="http://schemas.microsoft.com/office/drawing/2014/main" id="{47710F10-3A3F-B440-B7A1-76CEDA1FB655}"/>
              </a:ext>
            </a:extLst>
          </p:cNvPr>
          <p:cNvSpPr>
            <a:spLocks noGrp="1"/>
          </p:cNvSpPr>
          <p:nvPr>
            <p:ph type="body" sz="quarter" idx="3" hasCustomPrompt="1"/>
          </p:nvPr>
        </p:nvSpPr>
        <p:spPr>
          <a:xfrm>
            <a:off x="848530" y="1109133"/>
            <a:ext cx="3291840" cy="1594738"/>
          </a:xfrm>
        </p:spPr>
        <p:txBody>
          <a:bodyPr tIns="0" bIns="91440" anchor="b">
            <a:noAutofit/>
          </a:bodyPr>
          <a:lstStyle>
            <a:lvl1pPr marL="0" indent="0">
              <a:lnSpc>
                <a:spcPct val="90000"/>
              </a:lnSpc>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a short headline here. (3 lines max.)</a:t>
            </a:r>
          </a:p>
        </p:txBody>
      </p:sp>
      <p:sp>
        <p:nvSpPr>
          <p:cNvPr id="7" name="Content Placeholder 6">
            <a:extLst>
              <a:ext uri="{FF2B5EF4-FFF2-40B4-BE49-F238E27FC236}">
                <a16:creationId xmlns:a16="http://schemas.microsoft.com/office/drawing/2014/main" id="{55AFA224-A2DE-7828-7CE8-FC9AC332C609}"/>
              </a:ext>
            </a:extLst>
          </p:cNvPr>
          <p:cNvSpPr>
            <a:spLocks noGrp="1"/>
          </p:cNvSpPr>
          <p:nvPr>
            <p:ph sz="quarter" idx="12" hasCustomPrompt="1"/>
          </p:nvPr>
        </p:nvSpPr>
        <p:spPr>
          <a:xfrm>
            <a:off x="5787483" y="1188719"/>
            <a:ext cx="5475250" cy="4480560"/>
          </a:xfrm>
        </p:spPr>
        <p:txBody>
          <a:bodyPr tIns="0" bIns="0" anchor="ctr" anchorCtr="0">
            <a:normAutofit/>
          </a:bodyPr>
          <a:lstStyle>
            <a:lvl1pPr marL="0" indent="0">
              <a:buNone/>
              <a:defRPr sz="2400">
                <a:solidFill>
                  <a:schemeClr val="tx2"/>
                </a:solidFill>
              </a:defRPr>
            </a:lvl1pPr>
            <a:lvl2pPr marL="349250" indent="0">
              <a:buNone/>
              <a:defRPr>
                <a:solidFill>
                  <a:schemeClr val="accent1"/>
                </a:solidFill>
              </a:defRPr>
            </a:lvl2pPr>
            <a:lvl3pPr marL="685800" indent="0">
              <a:buNone/>
              <a:defRPr>
                <a:solidFill>
                  <a:schemeClr val="accent1"/>
                </a:solidFill>
              </a:defRPr>
            </a:lvl3pPr>
            <a:lvl4pPr marL="1035050" indent="0">
              <a:buNone/>
              <a:defRPr>
                <a:solidFill>
                  <a:schemeClr val="accent1"/>
                </a:solidFill>
              </a:defRPr>
            </a:lvl4pPr>
            <a:lvl5pPr marL="1371600" indent="0">
              <a:buNone/>
              <a:defRPr>
                <a:solidFill>
                  <a:schemeClr val="accent1"/>
                </a:solidFill>
              </a:defRPr>
            </a:lvl5pPr>
          </a:lstStyle>
          <a:p>
            <a:pPr lvl="0"/>
            <a:r>
              <a:rPr lang="en-US"/>
              <a:t>NOTE: This is an ideal spot to place a picture, chart, graph, table, etc.</a:t>
            </a:r>
          </a:p>
        </p:txBody>
      </p:sp>
      <p:sp>
        <p:nvSpPr>
          <p:cNvPr id="14" name="Text Placeholder 13">
            <a:extLst>
              <a:ext uri="{FF2B5EF4-FFF2-40B4-BE49-F238E27FC236}">
                <a16:creationId xmlns:a16="http://schemas.microsoft.com/office/drawing/2014/main" id="{78DB40D0-2ABE-65DF-F7E8-84459551E285}"/>
              </a:ext>
            </a:extLst>
          </p:cNvPr>
          <p:cNvSpPr>
            <a:spLocks noGrp="1"/>
          </p:cNvSpPr>
          <p:nvPr>
            <p:ph type="body" sz="quarter" idx="13" hasCustomPrompt="1"/>
          </p:nvPr>
        </p:nvSpPr>
        <p:spPr>
          <a:xfrm>
            <a:off x="848530" y="2703872"/>
            <a:ext cx="3291840" cy="2965408"/>
          </a:xfrm>
        </p:spPr>
        <p:txBody>
          <a:bodyPr>
            <a:normAutofit/>
          </a:bodyPr>
          <a:lstStyle>
            <a:lvl1pPr marL="0" indent="0">
              <a:buNone/>
              <a:defRPr sz="2000"/>
            </a:lvl1pPr>
          </a:lstStyle>
          <a:p>
            <a:pPr lvl="0"/>
            <a:r>
              <a:rPr lang="en-US"/>
              <a:t>Highlight an important takeaway. Apply yellow and bold to 1-3 words to give extra importance.</a:t>
            </a:r>
          </a:p>
        </p:txBody>
      </p:sp>
    </p:spTree>
    <p:extLst>
      <p:ext uri="{BB962C8B-B14F-4D97-AF65-F5344CB8AC3E}">
        <p14:creationId xmlns:p14="http://schemas.microsoft.com/office/powerpoint/2010/main" val="331040665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14686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121808"/>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842993-C615-C943-B815-6788D8C4EA2A}"/>
              </a:ext>
            </a:extLst>
          </p:cNvPr>
          <p:cNvSpPr>
            <a:spLocks noGrp="1"/>
          </p:cNvSpPr>
          <p:nvPr>
            <p:ph type="title"/>
          </p:nvPr>
        </p:nvSpPr>
        <p:spPr>
          <a:xfrm>
            <a:off x="838200" y="365760"/>
            <a:ext cx="10515600" cy="1463040"/>
          </a:xfrm>
          <a:prstGeom prst="rect">
            <a:avLst/>
          </a:prstGeom>
        </p:spPr>
        <p:txBody>
          <a:bodyPr vert="horz" lIns="91440" tIns="0" rIns="91440" bIns="9144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4CB5DBD1-1CD3-9D43-BB71-E0A8A241374F}"/>
              </a:ext>
            </a:extLst>
          </p:cNvPr>
          <p:cNvSpPr>
            <a:spLocks noGrp="1"/>
          </p:cNvSpPr>
          <p:nvPr>
            <p:ph type="body" idx="1"/>
          </p:nvPr>
        </p:nvSpPr>
        <p:spPr>
          <a:xfrm>
            <a:off x="838200" y="1828800"/>
            <a:ext cx="10515600" cy="4343400"/>
          </a:xfrm>
          <a:prstGeom prst="rect">
            <a:avLst/>
          </a:prstGeom>
        </p:spPr>
        <p:txBody>
          <a:bodyPr vert="horz" lIns="91440" tIns="36576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322082E-980C-73C0-651E-262549B35705}"/>
              </a:ext>
            </a:extLst>
          </p:cNvPr>
          <p:cNvSpPr>
            <a:spLocks noGrp="1"/>
          </p:cNvSpPr>
          <p:nvPr>
            <p:ph type="ftr" sz="quarter" idx="3"/>
          </p:nvPr>
        </p:nvSpPr>
        <p:spPr>
          <a:xfrm>
            <a:off x="3657600" y="6180136"/>
            <a:ext cx="4114800" cy="365125"/>
          </a:xfrm>
          <a:prstGeom prst="rect">
            <a:avLst/>
          </a:prstGeom>
        </p:spPr>
        <p:txBody>
          <a:bodyPr vert="horz" lIns="91440" tIns="0" rIns="91440" bIns="0" rtlCol="0" anchor="b" anchorCtr="0"/>
          <a:lstStyle>
            <a:lvl1pPr algn="r">
              <a:defRPr sz="1200">
                <a:solidFill>
                  <a:schemeClr val="tx1">
                    <a:lumMod val="40000"/>
                    <a:lumOff val="60000"/>
                  </a:schemeClr>
                </a:solidFill>
              </a:defRPr>
            </a:lvl1pPr>
          </a:lstStyle>
          <a:p>
            <a:r>
              <a:rPr lang="en-US"/>
              <a:t>Name of Presentation</a:t>
            </a:r>
          </a:p>
        </p:txBody>
      </p:sp>
      <p:sp>
        <p:nvSpPr>
          <p:cNvPr id="7" name="Slide Number Placeholder 6">
            <a:extLst>
              <a:ext uri="{FF2B5EF4-FFF2-40B4-BE49-F238E27FC236}">
                <a16:creationId xmlns:a16="http://schemas.microsoft.com/office/drawing/2014/main" id="{B034A03B-3CB9-966A-58FE-8E452B61A4FB}"/>
              </a:ext>
            </a:extLst>
          </p:cNvPr>
          <p:cNvSpPr>
            <a:spLocks noGrp="1"/>
          </p:cNvSpPr>
          <p:nvPr>
            <p:ph type="sldNum" sz="quarter" idx="4"/>
          </p:nvPr>
        </p:nvSpPr>
        <p:spPr>
          <a:xfrm>
            <a:off x="10214517" y="6180136"/>
            <a:ext cx="640080" cy="365125"/>
          </a:xfrm>
          <a:prstGeom prst="rect">
            <a:avLst/>
          </a:prstGeom>
        </p:spPr>
        <p:txBody>
          <a:bodyPr vert="horz" lIns="91440" tIns="0" rIns="91440" bIns="0" rtlCol="0" anchor="b" anchorCtr="0"/>
          <a:lstStyle>
            <a:lvl1pPr algn="r">
              <a:defRPr sz="1200">
                <a:solidFill>
                  <a:schemeClr val="tx1">
                    <a:lumMod val="40000"/>
                    <a:lumOff val="60000"/>
                  </a:schemeClr>
                </a:solidFill>
              </a:defRPr>
            </a:lvl1pPr>
          </a:lstStyle>
          <a:p>
            <a:fld id="{B393D9B6-F461-6F4F-A35A-50D34C98AFE0}" type="slidenum">
              <a:rPr lang="en-US" smtClean="0"/>
              <a:pPr/>
              <a:t>‹#›</a:t>
            </a:fld>
            <a:endParaRPr lang="en-US"/>
          </a:p>
        </p:txBody>
      </p:sp>
      <p:sp>
        <p:nvSpPr>
          <p:cNvPr id="8" name="Date Placeholder 7">
            <a:extLst>
              <a:ext uri="{FF2B5EF4-FFF2-40B4-BE49-F238E27FC236}">
                <a16:creationId xmlns:a16="http://schemas.microsoft.com/office/drawing/2014/main" id="{3CFC94C9-A867-A11F-38E2-6FA328EA152B}"/>
              </a:ext>
            </a:extLst>
          </p:cNvPr>
          <p:cNvSpPr>
            <a:spLocks noGrp="1"/>
          </p:cNvSpPr>
          <p:nvPr>
            <p:ph type="dt" sz="half" idx="2"/>
          </p:nvPr>
        </p:nvSpPr>
        <p:spPr>
          <a:xfrm>
            <a:off x="7937253" y="6180136"/>
            <a:ext cx="2103120" cy="365125"/>
          </a:xfrm>
          <a:prstGeom prst="rect">
            <a:avLst/>
          </a:prstGeom>
        </p:spPr>
        <p:txBody>
          <a:bodyPr vert="horz" lIns="91440" tIns="0" rIns="91440" bIns="0" rtlCol="0" anchor="b" anchorCtr="0"/>
          <a:lstStyle>
            <a:lvl1pPr algn="r">
              <a:defRPr sz="1200">
                <a:solidFill>
                  <a:schemeClr val="tx1">
                    <a:lumMod val="40000"/>
                    <a:lumOff val="60000"/>
                  </a:schemeClr>
                </a:solidFill>
              </a:defRPr>
            </a:lvl1pPr>
          </a:lstStyle>
          <a:p>
            <a:r>
              <a:rPr lang="en-US"/>
              <a:t>August 4, 2023</a:t>
            </a:r>
          </a:p>
        </p:txBody>
      </p:sp>
    </p:spTree>
    <p:extLst>
      <p:ext uri="{BB962C8B-B14F-4D97-AF65-F5344CB8AC3E}">
        <p14:creationId xmlns:p14="http://schemas.microsoft.com/office/powerpoint/2010/main" val="3696239784"/>
      </p:ext>
    </p:extLst>
  </p:cSld>
  <p:clrMap bg1="lt1" tx1="dk1" bg2="lt2" tx2="dk2" accent1="accent1" accent2="accent2" accent3="accent3" accent4="accent4" accent5="accent5" accent6="accent6" hlink="hlink" folHlink="folHlink"/>
  <p:sldLayoutIdLst>
    <p:sldLayoutId id="2147484188" r:id="rId1"/>
    <p:sldLayoutId id="2147484191" r:id="rId2"/>
    <p:sldLayoutId id="2147484199" r:id="rId3"/>
    <p:sldLayoutId id="2147484193" r:id="rId4"/>
    <p:sldLayoutId id="2147484194" r:id="rId5"/>
    <p:sldLayoutId id="2147484196" r:id="rId6"/>
    <p:sldLayoutId id="2147484198" r:id="rId7"/>
    <p:sldLayoutId id="2147484189" r:id="rId8"/>
    <p:sldLayoutId id="2147484197" r:id="rId9"/>
  </p:sldLayoutIdLst>
  <p:transition spd="med">
    <p:fade/>
  </p:transition>
  <p:hf hdr="0" ftr="0" dt="0"/>
  <p:txStyles>
    <p:titleStyle>
      <a:lvl1pPr algn="l" rtl="0" eaLnBrk="1" fontAlgn="base" hangingPunct="1">
        <a:lnSpc>
          <a:spcPct val="80000"/>
        </a:lnSpc>
        <a:spcBef>
          <a:spcPct val="0"/>
        </a:spcBef>
        <a:spcAft>
          <a:spcPct val="0"/>
        </a:spcAft>
        <a:defRPr sz="4400" b="1" kern="1200" cap="none" baseline="0">
          <a:solidFill>
            <a:schemeClr val="bg1"/>
          </a:solidFill>
          <a:latin typeface="Arial"/>
          <a:ea typeface="ＭＳ Ｐゴシック" panose="020B0600070205080204" pitchFamily="34" charset="-128"/>
          <a:cs typeface="+mj-cs"/>
        </a:defRPr>
      </a:lvl1pPr>
      <a:lvl2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9pPr>
    </p:titleStyle>
    <p:bodyStyle>
      <a:lvl1pPr marL="233363" indent="-233363" algn="l" rtl="0" eaLnBrk="1" fontAlgn="base" hangingPunct="1">
        <a:lnSpc>
          <a:spcPct val="100000"/>
        </a:lnSpc>
        <a:spcBef>
          <a:spcPts val="1000"/>
        </a:spcBef>
        <a:spcAft>
          <a:spcPct val="0"/>
        </a:spcAft>
        <a:buClr>
          <a:schemeClr val="bg2"/>
        </a:buClr>
        <a:buSzPct val="120000"/>
        <a:buFont typeface="System Font Regular"/>
        <a:buChar char="‣"/>
        <a:tabLst/>
        <a:defRPr sz="2400" kern="1200">
          <a:solidFill>
            <a:schemeClr val="bg1"/>
          </a:solidFill>
          <a:latin typeface="Arial"/>
          <a:ea typeface="ＭＳ Ｐゴシック" panose="020B0600070205080204" pitchFamily="34" charset="-128"/>
          <a:cs typeface="+mn-cs"/>
        </a:defRPr>
      </a:lvl1pPr>
      <a:lvl2pPr marL="576263" indent="-227013" algn="l" rtl="0" eaLnBrk="1" fontAlgn="base" hangingPunct="1">
        <a:lnSpc>
          <a:spcPct val="100000"/>
        </a:lnSpc>
        <a:spcBef>
          <a:spcPts val="1000"/>
        </a:spcBef>
        <a:spcAft>
          <a:spcPct val="0"/>
        </a:spcAft>
        <a:buClr>
          <a:schemeClr val="bg2"/>
        </a:buClr>
        <a:buSzPct val="120000"/>
        <a:buFont typeface="System Font Regular"/>
        <a:buChar char="‣"/>
        <a:tabLst/>
        <a:defRPr sz="2000" kern="1200">
          <a:solidFill>
            <a:schemeClr val="bg1"/>
          </a:solidFill>
          <a:latin typeface="Arial"/>
          <a:ea typeface="ＭＳ Ｐゴシック" panose="020B0600070205080204" pitchFamily="34" charset="-128"/>
          <a:cs typeface="+mn-cs"/>
        </a:defRPr>
      </a:lvl2pPr>
      <a:lvl3pPr marL="917575" indent="-231775" algn="l" rtl="0" eaLnBrk="1" fontAlgn="base" hangingPunct="1">
        <a:lnSpc>
          <a:spcPct val="100000"/>
        </a:lnSpc>
        <a:spcBef>
          <a:spcPts val="1000"/>
        </a:spcBef>
        <a:spcAft>
          <a:spcPct val="0"/>
        </a:spcAft>
        <a:buClr>
          <a:schemeClr val="bg2"/>
        </a:buClr>
        <a:buSzPct val="120000"/>
        <a:buFont typeface="System Font Regular"/>
        <a:buChar char="‣"/>
        <a:tabLst/>
        <a:defRPr sz="2000" kern="1200">
          <a:solidFill>
            <a:schemeClr val="bg1"/>
          </a:solidFill>
          <a:latin typeface="Arial"/>
          <a:ea typeface="ＭＳ Ｐゴシック" panose="020B0600070205080204" pitchFamily="34" charset="-128"/>
          <a:cs typeface="+mn-cs"/>
        </a:defRPr>
      </a:lvl3pPr>
      <a:lvl4pPr marL="1260475" indent="-225425" algn="l" rtl="0" eaLnBrk="1" fontAlgn="base" hangingPunct="1">
        <a:lnSpc>
          <a:spcPct val="100000"/>
        </a:lnSpc>
        <a:spcBef>
          <a:spcPts val="1000"/>
        </a:spcBef>
        <a:spcAft>
          <a:spcPct val="0"/>
        </a:spcAft>
        <a:buClr>
          <a:schemeClr val="bg2"/>
        </a:buClr>
        <a:buSzPct val="120000"/>
        <a:buFont typeface="System Font Regular"/>
        <a:buChar char="‣"/>
        <a:tabLst/>
        <a:defRPr sz="2000" kern="1200">
          <a:solidFill>
            <a:schemeClr val="bg1"/>
          </a:solidFill>
          <a:latin typeface="Arial"/>
          <a:ea typeface="ＭＳ Ｐゴシック" panose="020B0600070205080204" pitchFamily="34" charset="-128"/>
          <a:cs typeface="+mn-cs"/>
        </a:defRPr>
      </a:lvl4pPr>
      <a:lvl5pPr marL="1603375" indent="-231775" algn="l" rtl="0" eaLnBrk="1" fontAlgn="base" hangingPunct="1">
        <a:lnSpc>
          <a:spcPct val="100000"/>
        </a:lnSpc>
        <a:spcBef>
          <a:spcPts val="1000"/>
        </a:spcBef>
        <a:spcAft>
          <a:spcPct val="0"/>
        </a:spcAft>
        <a:buClr>
          <a:schemeClr val="bg2"/>
        </a:buClr>
        <a:buSzPct val="120000"/>
        <a:buFont typeface="System Font Regular"/>
        <a:buChar char="‣"/>
        <a:tabLst/>
        <a:defRPr sz="2000" kern="1200">
          <a:solidFill>
            <a:schemeClr val="bg1"/>
          </a:solidFill>
          <a:latin typeface="Arial"/>
          <a:ea typeface="ＭＳ Ｐゴシック" panose="020B0600070205080204" pitchFamily="34" charset="-128"/>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F26B43"/>
          </p15:clr>
        </p15:guide>
        <p15:guide id="2" pos="528" userDrawn="1">
          <p15:clr>
            <a:srgbClr val="F26B43"/>
          </p15:clr>
        </p15:guide>
        <p15:guide id="3" pos="7152" userDrawn="1">
          <p15:clr>
            <a:srgbClr val="F26B43"/>
          </p15:clr>
        </p15:guide>
        <p15:guide id="4" orient="horz" pos="960" userDrawn="1">
          <p15:clr>
            <a:srgbClr val="F26B43"/>
          </p15:clr>
        </p15:guide>
        <p15:guide id="5" orient="horz" pos="360" userDrawn="1">
          <p15:clr>
            <a:srgbClr val="F26B43"/>
          </p15:clr>
        </p15:guide>
        <p15:guide id="6" orient="horz" pos="10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DF0F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D2240F-747A-1147-AEAD-A0C4DA9D89BF}"/>
              </a:ext>
            </a:extLst>
          </p:cNvPr>
          <p:cNvSpPr/>
          <p:nvPr userDrawn="1"/>
        </p:nvSpPr>
        <p:spPr>
          <a:xfrm>
            <a:off x="774700" y="0"/>
            <a:ext cx="10642600" cy="87086"/>
          </a:xfrm>
          <a:prstGeom prst="rect">
            <a:avLst/>
          </a:prstGeom>
          <a:solidFill>
            <a:srgbClr val="F1B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r>
              <a:rPr lang="en-US"/>
              <a:t> </a:t>
            </a:r>
          </a:p>
        </p:txBody>
      </p:sp>
      <p:sp>
        <p:nvSpPr>
          <p:cNvPr id="8" name="Rectangle 7">
            <a:extLst>
              <a:ext uri="{FF2B5EF4-FFF2-40B4-BE49-F238E27FC236}">
                <a16:creationId xmlns:a16="http://schemas.microsoft.com/office/drawing/2014/main" id="{6EB17946-7E97-EA43-8A57-8DEF85D1C519}"/>
              </a:ext>
            </a:extLst>
          </p:cNvPr>
          <p:cNvSpPr/>
          <p:nvPr userDrawn="1"/>
        </p:nvSpPr>
        <p:spPr>
          <a:xfrm>
            <a:off x="11609711" y="5708405"/>
            <a:ext cx="582291" cy="992458"/>
          </a:xfrm>
          <a:prstGeom prst="rect">
            <a:avLst/>
          </a:prstGeom>
          <a:solidFill>
            <a:srgbClr val="ED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r>
              <a:rPr lang="en-US"/>
              <a:t> </a:t>
            </a:r>
          </a:p>
        </p:txBody>
      </p:sp>
      <p:sp>
        <p:nvSpPr>
          <p:cNvPr id="2" name="Title Placeholder 1">
            <a:extLst>
              <a:ext uri="{FF2B5EF4-FFF2-40B4-BE49-F238E27FC236}">
                <a16:creationId xmlns:a16="http://schemas.microsoft.com/office/drawing/2014/main" id="{FDE3320D-7B22-6A4C-98E1-93FE6CF3B698}"/>
              </a:ext>
            </a:extLst>
          </p:cNvPr>
          <p:cNvSpPr>
            <a:spLocks noGrp="1"/>
          </p:cNvSpPr>
          <p:nvPr>
            <p:ph type="title"/>
          </p:nvPr>
        </p:nvSpPr>
        <p:spPr>
          <a:xfrm>
            <a:off x="838200" y="365760"/>
            <a:ext cx="10515600" cy="1554480"/>
          </a:xfrm>
          <a:prstGeom prst="rect">
            <a:avLst/>
          </a:prstGeom>
        </p:spPr>
        <p:txBody>
          <a:bodyPr vert="horz" lIns="91440" tIns="0" rIns="91440" bIns="9144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799D9A98-381E-A243-A208-650591A88D11}"/>
              </a:ext>
            </a:extLst>
          </p:cNvPr>
          <p:cNvSpPr>
            <a:spLocks noGrp="1"/>
          </p:cNvSpPr>
          <p:nvPr>
            <p:ph type="body" idx="1"/>
          </p:nvPr>
        </p:nvSpPr>
        <p:spPr>
          <a:xfrm>
            <a:off x="838200" y="1920240"/>
            <a:ext cx="10515600" cy="4251959"/>
          </a:xfrm>
          <a:prstGeom prst="rect">
            <a:avLst/>
          </a:prstGeom>
        </p:spPr>
        <p:txBody>
          <a:bodyPr vert="horz" lIns="91440" tIns="36576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490D2-1A97-4ED8-E9E0-F072A3A8EA65}"/>
              </a:ext>
            </a:extLst>
          </p:cNvPr>
          <p:cNvSpPr>
            <a:spLocks noGrp="1"/>
          </p:cNvSpPr>
          <p:nvPr>
            <p:ph type="dt" sz="half" idx="2"/>
          </p:nvPr>
        </p:nvSpPr>
        <p:spPr>
          <a:xfrm>
            <a:off x="7936992" y="6181344"/>
            <a:ext cx="2103120" cy="365125"/>
          </a:xfrm>
          <a:prstGeom prst="rect">
            <a:avLst/>
          </a:prstGeom>
        </p:spPr>
        <p:txBody>
          <a:bodyPr vert="horz" lIns="91440" tIns="0" rIns="91440" bIns="0" rtlCol="0" anchor="b" anchorCtr="0"/>
          <a:lstStyle>
            <a:lvl1pPr algn="r">
              <a:defRPr sz="1200">
                <a:solidFill>
                  <a:schemeClr val="tx1">
                    <a:lumMod val="60000"/>
                    <a:lumOff val="40000"/>
                  </a:schemeClr>
                </a:solidFill>
              </a:defRPr>
            </a:lvl1pPr>
          </a:lstStyle>
          <a:p>
            <a:r>
              <a:rPr lang="en-US"/>
              <a:t>August 4, 2023</a:t>
            </a:r>
          </a:p>
        </p:txBody>
      </p:sp>
      <p:sp>
        <p:nvSpPr>
          <p:cNvPr id="5" name="Footer Placeholder 4">
            <a:extLst>
              <a:ext uri="{FF2B5EF4-FFF2-40B4-BE49-F238E27FC236}">
                <a16:creationId xmlns:a16="http://schemas.microsoft.com/office/drawing/2014/main" id="{94089F02-D7F4-82B4-90AD-4022B2265EFF}"/>
              </a:ext>
            </a:extLst>
          </p:cNvPr>
          <p:cNvSpPr>
            <a:spLocks noGrp="1"/>
          </p:cNvSpPr>
          <p:nvPr>
            <p:ph type="ftr" sz="quarter" idx="3"/>
          </p:nvPr>
        </p:nvSpPr>
        <p:spPr>
          <a:xfrm>
            <a:off x="3657600" y="6181344"/>
            <a:ext cx="4114800" cy="365125"/>
          </a:xfrm>
          <a:prstGeom prst="rect">
            <a:avLst/>
          </a:prstGeom>
        </p:spPr>
        <p:txBody>
          <a:bodyPr vert="horz" lIns="91440" tIns="0" rIns="91440" bIns="0" rtlCol="0" anchor="b" anchorCtr="0"/>
          <a:lstStyle>
            <a:lvl1pPr algn="r">
              <a:defRPr sz="1200">
                <a:solidFill>
                  <a:schemeClr val="tx1">
                    <a:lumMod val="60000"/>
                    <a:lumOff val="40000"/>
                  </a:schemeClr>
                </a:solidFill>
              </a:defRPr>
            </a:lvl1pPr>
          </a:lstStyle>
          <a:p>
            <a:r>
              <a:rPr lang="en-US"/>
              <a:t>Name of Presentation</a:t>
            </a:r>
          </a:p>
        </p:txBody>
      </p:sp>
      <p:sp>
        <p:nvSpPr>
          <p:cNvPr id="7" name="Slide Number Placeholder 6">
            <a:extLst>
              <a:ext uri="{FF2B5EF4-FFF2-40B4-BE49-F238E27FC236}">
                <a16:creationId xmlns:a16="http://schemas.microsoft.com/office/drawing/2014/main" id="{D6073026-3B46-1517-3256-4E51565E1FDA}"/>
              </a:ext>
            </a:extLst>
          </p:cNvPr>
          <p:cNvSpPr>
            <a:spLocks noGrp="1"/>
          </p:cNvSpPr>
          <p:nvPr>
            <p:ph type="sldNum" sz="quarter" idx="4"/>
          </p:nvPr>
        </p:nvSpPr>
        <p:spPr>
          <a:xfrm>
            <a:off x="10213848" y="6181344"/>
            <a:ext cx="640080" cy="365125"/>
          </a:xfrm>
          <a:prstGeom prst="rect">
            <a:avLst/>
          </a:prstGeom>
        </p:spPr>
        <p:txBody>
          <a:bodyPr vert="horz" lIns="91440" tIns="0" rIns="91440" bIns="0" rtlCol="0" anchor="b" anchorCtr="0"/>
          <a:lstStyle>
            <a:lvl1pPr algn="r">
              <a:defRPr sz="1200">
                <a:solidFill>
                  <a:schemeClr val="tx1">
                    <a:lumMod val="60000"/>
                    <a:lumOff val="40000"/>
                  </a:schemeClr>
                </a:solidFill>
              </a:defRPr>
            </a:lvl1pPr>
          </a:lstStyle>
          <a:p>
            <a:fld id="{2D3C04EB-3C21-1042-8481-06E83C0B3E7E}" type="slidenum">
              <a:rPr lang="en-US" smtClean="0"/>
              <a:pPr/>
              <a:t>‹#›</a:t>
            </a:fld>
            <a:endParaRPr lang="en-US"/>
          </a:p>
        </p:txBody>
      </p:sp>
      <p:pic>
        <p:nvPicPr>
          <p:cNvPr id="10" name="Graphic 9">
            <a:extLst>
              <a:ext uri="{FF2B5EF4-FFF2-40B4-BE49-F238E27FC236}">
                <a16:creationId xmlns:a16="http://schemas.microsoft.com/office/drawing/2014/main" id="{860E29A5-B705-307C-100D-F666213A8F7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027664" y="6045587"/>
            <a:ext cx="425075" cy="500881"/>
          </a:xfrm>
          <a:prstGeom prst="rect">
            <a:avLst/>
          </a:prstGeom>
        </p:spPr>
      </p:pic>
    </p:spTree>
    <p:extLst>
      <p:ext uri="{BB962C8B-B14F-4D97-AF65-F5344CB8AC3E}">
        <p14:creationId xmlns:p14="http://schemas.microsoft.com/office/powerpoint/2010/main" val="3327166393"/>
      </p:ext>
    </p:extLst>
  </p:cSld>
  <p:clrMap bg1="lt1" tx1="dk1" bg2="lt2" tx2="dk2" accent1="accent1" accent2="accent2" accent3="accent3" accent4="accent4" accent5="accent5" accent6="accent6" hlink="hlink" folHlink="folHlink"/>
  <p:sldLayoutIdLst>
    <p:sldLayoutId id="2147484069" r:id="rId1"/>
    <p:sldLayoutId id="2147484192" r:id="rId2"/>
    <p:sldLayoutId id="2147484195" r:id="rId3"/>
    <p:sldLayoutId id="2147484200" r:id="rId4"/>
    <p:sldLayoutId id="2147484201" r:id="rId5"/>
  </p:sldLayoutIdLst>
  <p:transition spd="med">
    <p:fade/>
  </p:transition>
  <p:hf hdr="0" ftr="0" dt="0"/>
  <p:txStyles>
    <p:titleStyle>
      <a:lvl1pPr algn="l" rtl="0" eaLnBrk="1" fontAlgn="base" hangingPunct="1">
        <a:lnSpc>
          <a:spcPct val="8000"/>
        </a:lnSpc>
        <a:spcBef>
          <a:spcPct val="0"/>
        </a:spcBef>
        <a:spcAft>
          <a:spcPct val="0"/>
        </a:spcAft>
        <a:defRPr sz="4400" b="1" kern="1200" cap="none" baseline="0">
          <a:solidFill>
            <a:schemeClr val="tx2"/>
          </a:solidFill>
          <a:latin typeface="Arial"/>
          <a:ea typeface="ＭＳ Ｐゴシック" panose="020B0600070205080204" pitchFamily="34" charset="-128"/>
          <a:cs typeface="+mj-cs"/>
        </a:defRPr>
      </a:lvl1pPr>
      <a:lvl2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9pPr>
    </p:titleStyle>
    <p:bodyStyle>
      <a:lvl1pPr marL="233363" indent="-233363" algn="l" rtl="0" eaLnBrk="1" fontAlgn="base" hangingPunct="1">
        <a:lnSpc>
          <a:spcPct val="100000"/>
        </a:lnSpc>
        <a:spcBef>
          <a:spcPts val="1000"/>
        </a:spcBef>
        <a:spcAft>
          <a:spcPct val="0"/>
        </a:spcAft>
        <a:buClr>
          <a:schemeClr val="tx2"/>
        </a:buClr>
        <a:buSzPct val="120000"/>
        <a:buFont typeface="System Font Regular"/>
        <a:buChar char="‣"/>
        <a:tabLst/>
        <a:defRPr sz="2400" kern="1200">
          <a:solidFill>
            <a:schemeClr val="tx1"/>
          </a:solidFill>
          <a:latin typeface="Arial"/>
          <a:ea typeface="ＭＳ Ｐゴシック" panose="020B0600070205080204" pitchFamily="34" charset="-128"/>
          <a:cs typeface="+mn-cs"/>
        </a:defRPr>
      </a:lvl1pPr>
      <a:lvl2pPr marL="576263" indent="-227013" algn="l" rtl="0" eaLnBrk="1" fontAlgn="base" hangingPunct="1">
        <a:lnSpc>
          <a:spcPct val="100000"/>
        </a:lnSpc>
        <a:spcBef>
          <a:spcPts val="1000"/>
        </a:spcBef>
        <a:spcAft>
          <a:spcPct val="0"/>
        </a:spcAft>
        <a:buClr>
          <a:schemeClr val="tx2"/>
        </a:buClr>
        <a:buSzPct val="120000"/>
        <a:buFont typeface="System Font Regular"/>
        <a:buChar char="‣"/>
        <a:tabLst/>
        <a:defRPr sz="2000" kern="1200">
          <a:solidFill>
            <a:schemeClr val="tx1"/>
          </a:solidFill>
          <a:latin typeface="Arial"/>
          <a:ea typeface="ＭＳ Ｐゴシック" panose="020B0600070205080204" pitchFamily="34" charset="-128"/>
          <a:cs typeface="+mn-cs"/>
        </a:defRPr>
      </a:lvl2pPr>
      <a:lvl3pPr marL="917575" indent="-231775" algn="l" rtl="0" eaLnBrk="1" fontAlgn="base" hangingPunct="1">
        <a:lnSpc>
          <a:spcPct val="100000"/>
        </a:lnSpc>
        <a:spcBef>
          <a:spcPts val="1000"/>
        </a:spcBef>
        <a:spcAft>
          <a:spcPct val="0"/>
        </a:spcAft>
        <a:buClr>
          <a:schemeClr val="tx2"/>
        </a:buClr>
        <a:buSzPct val="120000"/>
        <a:buFont typeface="System Font Regular"/>
        <a:buChar char="‣"/>
        <a:tabLst/>
        <a:defRPr sz="2000" kern="1200">
          <a:solidFill>
            <a:schemeClr val="tx1"/>
          </a:solidFill>
          <a:latin typeface="Arial"/>
          <a:ea typeface="ＭＳ Ｐゴシック" panose="020B0600070205080204" pitchFamily="34" charset="-128"/>
          <a:cs typeface="+mn-cs"/>
        </a:defRPr>
      </a:lvl3pPr>
      <a:lvl4pPr marL="1260475" indent="-225425" algn="l" rtl="0" eaLnBrk="1" fontAlgn="base" hangingPunct="1">
        <a:lnSpc>
          <a:spcPct val="100000"/>
        </a:lnSpc>
        <a:spcBef>
          <a:spcPts val="1000"/>
        </a:spcBef>
        <a:spcAft>
          <a:spcPct val="0"/>
        </a:spcAft>
        <a:buClr>
          <a:schemeClr val="tx2"/>
        </a:buClr>
        <a:buSzPct val="120000"/>
        <a:buFont typeface="System Font Regular"/>
        <a:buChar char="‣"/>
        <a:tabLst/>
        <a:defRPr sz="2000" kern="1200">
          <a:solidFill>
            <a:schemeClr val="tx1"/>
          </a:solidFill>
          <a:latin typeface="Arial"/>
          <a:ea typeface="ＭＳ Ｐゴシック" panose="020B0600070205080204" pitchFamily="34" charset="-128"/>
          <a:cs typeface="+mn-cs"/>
        </a:defRPr>
      </a:lvl4pPr>
      <a:lvl5pPr marL="1603375" indent="-231775" algn="l" rtl="0" eaLnBrk="1" fontAlgn="base" hangingPunct="1">
        <a:lnSpc>
          <a:spcPct val="100000"/>
        </a:lnSpc>
        <a:spcBef>
          <a:spcPts val="1000"/>
        </a:spcBef>
        <a:spcAft>
          <a:spcPct val="0"/>
        </a:spcAft>
        <a:buClr>
          <a:schemeClr val="tx2"/>
        </a:buClr>
        <a:buSzPct val="120000"/>
        <a:buFont typeface="System Font Regular"/>
        <a:buChar char="‣"/>
        <a:tabLst/>
        <a:defRPr sz="2000" kern="1200">
          <a:solidFill>
            <a:schemeClr val="tx1"/>
          </a:solidFill>
          <a:latin typeface="Arial"/>
          <a:ea typeface="ＭＳ Ｐゴシック" panose="020B0600070205080204" pitchFamily="34" charset="-128"/>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528" userDrawn="1">
          <p15:clr>
            <a:srgbClr val="F26B43"/>
          </p15:clr>
        </p15:guide>
        <p15:guide id="3" pos="7152" userDrawn="1">
          <p15:clr>
            <a:srgbClr val="F26B43"/>
          </p15:clr>
        </p15:guide>
        <p15:guide id="4" orient="horz" pos="3888" userDrawn="1">
          <p15:clr>
            <a:srgbClr val="F26B43"/>
          </p15:clr>
        </p15:guide>
        <p15:guide id="5" orient="horz" pos="288" userDrawn="1">
          <p15:clr>
            <a:srgbClr val="F26B43"/>
          </p15:clr>
        </p15:guide>
        <p15:guide id="6" orient="horz" pos="936" userDrawn="1">
          <p15:clr>
            <a:srgbClr val="F26B43"/>
          </p15:clr>
        </p15:guide>
        <p15:guide id="7" orient="horz" pos="105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DF0F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19F131-9DA8-5B45-93E6-0B291064B6BA}"/>
              </a:ext>
            </a:extLst>
          </p:cNvPr>
          <p:cNvSpPr>
            <a:spLocks noGrp="1"/>
          </p:cNvSpPr>
          <p:nvPr>
            <p:ph type="title"/>
          </p:nvPr>
        </p:nvSpPr>
        <p:spPr>
          <a:xfrm>
            <a:off x="838200" y="457200"/>
            <a:ext cx="10515600" cy="1463040"/>
          </a:xfrm>
          <a:prstGeom prst="rect">
            <a:avLst/>
          </a:prstGeom>
        </p:spPr>
        <p:txBody>
          <a:bodyPr vert="horz" lIns="91440" tIns="45720" rIns="91440" bIns="0" rtlCol="0" anchor="b">
            <a:normAutofit/>
          </a:bodyPr>
          <a:lstStyle/>
          <a:p>
            <a:r>
              <a:rPr lang="en-US"/>
              <a:t>Click to edit Master title style</a:t>
            </a:r>
          </a:p>
        </p:txBody>
      </p:sp>
      <p:sp>
        <p:nvSpPr>
          <p:cNvPr id="4" name="Text Placeholder 3">
            <a:extLst>
              <a:ext uri="{FF2B5EF4-FFF2-40B4-BE49-F238E27FC236}">
                <a16:creationId xmlns:a16="http://schemas.microsoft.com/office/drawing/2014/main" id="{80C4E2D3-24A6-D640-A50F-23B64E0B1D86}"/>
              </a:ext>
            </a:extLst>
          </p:cNvPr>
          <p:cNvSpPr>
            <a:spLocks noGrp="1"/>
          </p:cNvSpPr>
          <p:nvPr>
            <p:ph type="body" idx="1"/>
          </p:nvPr>
        </p:nvSpPr>
        <p:spPr>
          <a:xfrm>
            <a:off x="838200" y="1920240"/>
            <a:ext cx="10515600" cy="4256723"/>
          </a:xfrm>
          <a:prstGeom prst="rect">
            <a:avLst/>
          </a:prstGeom>
        </p:spPr>
        <p:txBody>
          <a:bodyPr vert="horz" lIns="91440" tIns="45720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6169481"/>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203" r:id="rId6"/>
    <p:sldLayoutId id="2147484091" r:id="rId7"/>
    <p:sldLayoutId id="2147484092" r:id="rId8"/>
    <p:sldLayoutId id="2147484202" r:id="rId9"/>
  </p:sldLayoutIdLst>
  <p:transition spd="med">
    <p:fade/>
  </p:transition>
  <p:hf hdr="0" ftr="0" dt="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SzPct val="120000"/>
        <a:buFont typeface="Arial" panose="020B0604020202020204" pitchFamily="34" charset="0"/>
        <a:buChar char="‣"/>
        <a:defRPr sz="2800" kern="1200">
          <a:solidFill>
            <a:schemeClr val="tx1"/>
          </a:solidFill>
          <a:latin typeface="+mn-lt"/>
          <a:ea typeface="+mn-ea"/>
          <a:cs typeface="+mn-cs"/>
        </a:defRPr>
      </a:lvl1pPr>
      <a:lvl2pPr marL="581025" indent="-222250" algn="l" defTabSz="914400" rtl="0" eaLnBrk="1" latinLnBrk="0" hangingPunct="1">
        <a:lnSpc>
          <a:spcPct val="100000"/>
        </a:lnSpc>
        <a:spcBef>
          <a:spcPts val="1000"/>
        </a:spcBef>
        <a:buClr>
          <a:schemeClr val="tx2"/>
        </a:buClr>
        <a:buSzPct val="120000"/>
        <a:buFont typeface="Arial" panose="020B0604020202020204" pitchFamily="34" charset="0"/>
        <a:buChar char="‣"/>
        <a:tabLst/>
        <a:defRPr sz="2400" kern="1200">
          <a:solidFill>
            <a:schemeClr val="tx1"/>
          </a:solidFill>
          <a:latin typeface="+mn-lt"/>
          <a:ea typeface="+mn-ea"/>
          <a:cs typeface="+mn-cs"/>
        </a:defRPr>
      </a:lvl2pPr>
      <a:lvl3pPr marL="920750" indent="-222250" algn="l" defTabSz="914400" rtl="0" eaLnBrk="1" latinLnBrk="0" hangingPunct="1">
        <a:lnSpc>
          <a:spcPct val="100000"/>
        </a:lnSpc>
        <a:spcBef>
          <a:spcPts val="1000"/>
        </a:spcBef>
        <a:buClr>
          <a:schemeClr val="tx2"/>
        </a:buClr>
        <a:buSzPct val="120000"/>
        <a:buFont typeface="Arial" panose="020B0604020202020204" pitchFamily="34" charset="0"/>
        <a:buChar char="‣"/>
        <a:tabLst/>
        <a:defRPr sz="2400" kern="1200">
          <a:solidFill>
            <a:schemeClr val="tx1"/>
          </a:solidFill>
          <a:latin typeface="+mn-lt"/>
          <a:ea typeface="+mn-ea"/>
          <a:cs typeface="+mn-cs"/>
        </a:defRPr>
      </a:lvl3pPr>
      <a:lvl4pPr marL="1258888" indent="-254000" algn="l" defTabSz="914400" rtl="0" eaLnBrk="1" latinLnBrk="0" hangingPunct="1">
        <a:lnSpc>
          <a:spcPct val="100000"/>
        </a:lnSpc>
        <a:spcBef>
          <a:spcPts val="1000"/>
        </a:spcBef>
        <a:buClr>
          <a:schemeClr val="tx2"/>
        </a:buClr>
        <a:buSzPct val="120000"/>
        <a:buFont typeface="Arial" panose="020B0604020202020204" pitchFamily="34" charset="0"/>
        <a:buChar char="‣"/>
        <a:tabLst/>
        <a:defRPr sz="2400" kern="1200">
          <a:solidFill>
            <a:schemeClr val="tx1"/>
          </a:solidFill>
          <a:latin typeface="+mn-lt"/>
          <a:ea typeface="+mn-ea"/>
          <a:cs typeface="+mn-cs"/>
        </a:defRPr>
      </a:lvl4pPr>
      <a:lvl5pPr marL="1608138" indent="-254000" algn="l" defTabSz="914400" rtl="0" eaLnBrk="1" latinLnBrk="0" hangingPunct="1">
        <a:lnSpc>
          <a:spcPct val="100000"/>
        </a:lnSpc>
        <a:spcBef>
          <a:spcPts val="1000"/>
        </a:spcBef>
        <a:buClr>
          <a:schemeClr val="tx2"/>
        </a:buClr>
        <a:buSzPct val="120000"/>
        <a:buFont typeface="Arial" panose="020B0604020202020204" pitchFamily="34" charset="0"/>
        <a:buChar char="‣"/>
        <a:tabLst/>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52" userDrawn="1">
          <p15:clr>
            <a:srgbClr val="F26B43"/>
          </p15:clr>
        </p15:guide>
        <p15:guide id="2" orient="horz" pos="3912" userDrawn="1">
          <p15:clr>
            <a:srgbClr val="F26B43"/>
          </p15:clr>
        </p15:guide>
        <p15:guide id="3" orient="horz" pos="168" userDrawn="1">
          <p15:clr>
            <a:srgbClr val="F26B43"/>
          </p15:clr>
        </p15:guide>
        <p15:guide id="4" pos="528" userDrawn="1">
          <p15:clr>
            <a:srgbClr val="F26B43"/>
          </p15:clr>
        </p15:guide>
        <p15:guide id="5" orient="horz" pos="936" userDrawn="1">
          <p15:clr>
            <a:srgbClr val="F26B43"/>
          </p15:clr>
        </p15:guide>
        <p15:guide id="6" orient="horz" pos="105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671CE103-C6C2-8C47-920D-772A69DDB091}"/>
              </a:ext>
            </a:extLst>
          </p:cNvPr>
          <p:cNvSpPr>
            <a:spLocks noGrp="1"/>
          </p:cNvSpPr>
          <p:nvPr>
            <p:ph type="sldNum" sz="quarter" idx="4"/>
          </p:nvPr>
        </p:nvSpPr>
        <p:spPr>
          <a:xfrm>
            <a:off x="10051711" y="6205937"/>
            <a:ext cx="575733" cy="331932"/>
          </a:xfrm>
          <a:prstGeom prst="rect">
            <a:avLst/>
          </a:prstGeom>
        </p:spPr>
        <p:txBody>
          <a:bodyPr vert="horz" wrap="square" lIns="91440" tIns="45720" rIns="91440" bIns="0" numCol="1" anchor="b" anchorCtr="0" compatLnSpc="1">
            <a:prstTxWarp prst="textNoShape">
              <a:avLst/>
            </a:prstTxWarp>
          </a:bodyPr>
          <a:lstStyle>
            <a:lvl1pPr algn="r">
              <a:defRPr sz="1200">
                <a:solidFill>
                  <a:srgbClr val="06557E"/>
                </a:solidFill>
              </a:defRPr>
            </a:lvl1pPr>
          </a:lstStyle>
          <a:p>
            <a:fld id="{E8CA2EAC-0CD8-0D4E-880D-C349C0AE03A4}" type="slidenum">
              <a:rPr lang="en-US" altLang="en-US" smtClean="0"/>
              <a:pPr/>
              <a:t>‹#›</a:t>
            </a:fld>
            <a:endParaRPr lang="en-US" altLang="en-US"/>
          </a:p>
        </p:txBody>
      </p:sp>
      <p:sp>
        <p:nvSpPr>
          <p:cNvPr id="10" name="Date Placeholder 9">
            <a:extLst>
              <a:ext uri="{FF2B5EF4-FFF2-40B4-BE49-F238E27FC236}">
                <a16:creationId xmlns:a16="http://schemas.microsoft.com/office/drawing/2014/main" id="{7C9A04C5-EA8C-164E-A2DE-8877C8E01B4B}"/>
              </a:ext>
            </a:extLst>
          </p:cNvPr>
          <p:cNvSpPr>
            <a:spLocks noGrp="1"/>
          </p:cNvSpPr>
          <p:nvPr>
            <p:ph type="dt" sz="half" idx="2"/>
          </p:nvPr>
        </p:nvSpPr>
        <p:spPr>
          <a:xfrm>
            <a:off x="7734450" y="6205937"/>
            <a:ext cx="2251671" cy="331932"/>
          </a:xfrm>
          <a:prstGeom prst="rect">
            <a:avLst/>
          </a:prstGeom>
        </p:spPr>
        <p:txBody>
          <a:bodyPr vert="horz" wrap="square" lIns="91440" tIns="45720" rIns="91440" bIns="0" numCol="1" anchor="b" anchorCtr="0" compatLnSpc="1">
            <a:prstTxWarp prst="textNoShape">
              <a:avLst/>
            </a:prstTxWarp>
          </a:bodyPr>
          <a:lstStyle>
            <a:lvl1pPr algn="r">
              <a:defRPr sz="1200" spc="0">
                <a:solidFill>
                  <a:srgbClr val="06557E"/>
                </a:solidFill>
              </a:defRPr>
            </a:lvl1pPr>
          </a:lstStyle>
          <a:p>
            <a:fld id="{362B50CB-65A0-E440-8EF3-948B315AB88C}" type="datetime4">
              <a:rPr lang="en-US" altLang="en-US" smtClean="0"/>
              <a:t>October 9, 2025</a:t>
            </a:fld>
            <a:endParaRPr lang="en-US" altLang="en-US"/>
          </a:p>
        </p:txBody>
      </p:sp>
      <p:sp>
        <p:nvSpPr>
          <p:cNvPr id="11" name="Footer Placeholder 10">
            <a:extLst>
              <a:ext uri="{FF2B5EF4-FFF2-40B4-BE49-F238E27FC236}">
                <a16:creationId xmlns:a16="http://schemas.microsoft.com/office/drawing/2014/main" id="{BADF6891-BF7B-D44B-A7AD-8B1C779F3EF0}"/>
              </a:ext>
            </a:extLst>
          </p:cNvPr>
          <p:cNvSpPr>
            <a:spLocks noGrp="1"/>
          </p:cNvSpPr>
          <p:nvPr>
            <p:ph type="ftr" sz="quarter" idx="3"/>
          </p:nvPr>
        </p:nvSpPr>
        <p:spPr>
          <a:xfrm>
            <a:off x="1525541" y="6205937"/>
            <a:ext cx="6143319" cy="331932"/>
          </a:xfrm>
          <a:prstGeom prst="rect">
            <a:avLst/>
          </a:prstGeom>
        </p:spPr>
        <p:txBody>
          <a:bodyPr vert="horz" lIns="91440" tIns="45720" rIns="91440" bIns="0" rtlCol="0" anchor="b" anchorCtr="0"/>
          <a:lstStyle>
            <a:lvl1pPr algn="r" fontAlgn="auto">
              <a:spcBef>
                <a:spcPts val="0"/>
              </a:spcBef>
              <a:spcAft>
                <a:spcPts val="0"/>
              </a:spcAft>
              <a:defRPr sz="1200" smtClean="0">
                <a:solidFill>
                  <a:srgbClr val="06557E"/>
                </a:solidFill>
                <a:latin typeface="+mn-lt"/>
                <a:ea typeface="+mn-ea"/>
              </a:defRPr>
            </a:lvl1pPr>
          </a:lstStyle>
          <a:p>
            <a:pPr>
              <a:defRPr/>
            </a:pPr>
            <a:r>
              <a:rPr lang="en-US"/>
              <a:t>Name of Presentation</a:t>
            </a:r>
          </a:p>
        </p:txBody>
      </p:sp>
      <p:sp>
        <p:nvSpPr>
          <p:cNvPr id="6" name="Rectangle 5">
            <a:extLst>
              <a:ext uri="{FF2B5EF4-FFF2-40B4-BE49-F238E27FC236}">
                <a16:creationId xmlns:a16="http://schemas.microsoft.com/office/drawing/2014/main" id="{25D2240F-747A-1147-AEAD-A0C4DA9D89BF}"/>
              </a:ext>
            </a:extLst>
          </p:cNvPr>
          <p:cNvSpPr/>
          <p:nvPr userDrawn="1"/>
        </p:nvSpPr>
        <p:spPr>
          <a:xfrm>
            <a:off x="774700" y="0"/>
            <a:ext cx="10642600" cy="87086"/>
          </a:xfrm>
          <a:prstGeom prst="rect">
            <a:avLst/>
          </a:prstGeom>
          <a:solidFill>
            <a:srgbClr val="F1B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r>
              <a:rPr lang="en-US"/>
              <a:t> </a:t>
            </a:r>
          </a:p>
        </p:txBody>
      </p:sp>
      <p:sp>
        <p:nvSpPr>
          <p:cNvPr id="8" name="Rectangle 7">
            <a:extLst>
              <a:ext uri="{FF2B5EF4-FFF2-40B4-BE49-F238E27FC236}">
                <a16:creationId xmlns:a16="http://schemas.microsoft.com/office/drawing/2014/main" id="{6EB17946-7E97-EA43-8A57-8DEF85D1C519}"/>
              </a:ext>
            </a:extLst>
          </p:cNvPr>
          <p:cNvSpPr/>
          <p:nvPr userDrawn="1"/>
        </p:nvSpPr>
        <p:spPr>
          <a:xfrm>
            <a:off x="11609711" y="5708405"/>
            <a:ext cx="582291" cy="992458"/>
          </a:xfrm>
          <a:prstGeom prst="rect">
            <a:avLst/>
          </a:prstGeom>
          <a:solidFill>
            <a:srgbClr val="ED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r>
              <a:rPr lang="en-US"/>
              <a:t> </a:t>
            </a:r>
          </a:p>
        </p:txBody>
      </p:sp>
    </p:spTree>
    <p:extLst>
      <p:ext uri="{BB962C8B-B14F-4D97-AF65-F5344CB8AC3E}">
        <p14:creationId xmlns:p14="http://schemas.microsoft.com/office/powerpoint/2010/main" val="3327166393"/>
      </p:ext>
    </p:extLst>
  </p:cSld>
  <p:clrMap bg1="lt1" tx1="dk1" bg2="lt2" tx2="dk2" accent1="accent1" accent2="accent2" accent3="accent3" accent4="accent4" accent5="accent5" accent6="accent6" hlink="hlink" folHlink="folHlink"/>
  <p:sldLayoutIdLst>
    <p:sldLayoutId id="2147484206" r:id="rId1"/>
  </p:sldLayoutIdLst>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hf hdr="0" ftr="0" dt="0"/>
  <p:txStyles>
    <p:titleStyle>
      <a:lvl1pPr algn="l" rtl="0" eaLnBrk="1" fontAlgn="base" hangingPunct="1">
        <a:spcBef>
          <a:spcPct val="0"/>
        </a:spcBef>
        <a:spcAft>
          <a:spcPct val="0"/>
        </a:spcAft>
        <a:defRPr sz="2000" b="1" kern="1200" cap="none" baseline="0">
          <a:solidFill>
            <a:srgbClr val="06557E"/>
          </a:solidFill>
          <a:latin typeface="Arial"/>
          <a:ea typeface="ＭＳ Ｐゴシック" panose="020B0600070205080204" pitchFamily="34" charset="-128"/>
          <a:cs typeface="+mj-cs"/>
        </a:defRPr>
      </a:lvl1pPr>
      <a:lvl2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9pPr>
    </p:titleStyle>
    <p:bodyStyle>
      <a:lvl1pPr marL="342900" indent="-342900" algn="l" rtl="0" eaLnBrk="1" fontAlgn="base" hangingPunct="1">
        <a:spcBef>
          <a:spcPts val="2000"/>
        </a:spcBef>
        <a:spcAft>
          <a:spcPct val="0"/>
        </a:spcAft>
        <a:buClr>
          <a:srgbClr val="004976"/>
        </a:buClr>
        <a:buSzPct val="100000"/>
        <a:buFont typeface="System Font Regular"/>
        <a:buChar char="‣"/>
        <a:defRPr sz="3200" kern="1200">
          <a:solidFill>
            <a:srgbClr val="595959"/>
          </a:solidFill>
          <a:latin typeface="Arial"/>
          <a:ea typeface="ＭＳ Ｐゴシック" panose="020B0600070205080204" pitchFamily="34" charset="-128"/>
          <a:cs typeface="+mn-cs"/>
        </a:defRPr>
      </a:lvl1pPr>
      <a:lvl2pPr marL="685800" indent="-3365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2pPr>
      <a:lvl3pPr marL="1035050" indent="-3492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3pPr>
      <a:lvl4pPr marL="1371600" indent="-3365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4pPr>
      <a:lvl5pPr marL="1720850" indent="-3492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p15:clr>
            <a:srgbClr val="F26B43"/>
          </p15:clr>
        </p15:guide>
        <p15:guide id="2" pos="480">
          <p15:clr>
            <a:srgbClr val="F26B43"/>
          </p15:clr>
        </p15:guide>
        <p15:guide id="3" pos="7200">
          <p15:clr>
            <a:srgbClr val="F26B43"/>
          </p15:clr>
        </p15:guide>
        <p15:guide id="4" orient="horz" pos="3720">
          <p15:clr>
            <a:srgbClr val="F26B43"/>
          </p15:clr>
        </p15:guide>
        <p15:guide id="5" orient="horz" pos="3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AF525-81EB-D97D-4E9D-7C43AC407B29}"/>
              </a:ext>
            </a:extLst>
          </p:cNvPr>
          <p:cNvSpPr>
            <a:spLocks noGrp="1"/>
          </p:cNvSpPr>
          <p:nvPr>
            <p:ph type="title"/>
          </p:nvPr>
        </p:nvSpPr>
        <p:spPr>
          <a:xfrm>
            <a:off x="1295400" y="1554480"/>
            <a:ext cx="9601200" cy="2286000"/>
          </a:xfrm>
        </p:spPr>
        <p:txBody>
          <a:bodyPr>
            <a:noAutofit/>
          </a:bodyPr>
          <a:lstStyle/>
          <a:p>
            <a:r>
              <a:rPr lang="en-US" sz="4400">
                <a:ea typeface="ＭＳ Ｐゴシック"/>
              </a:rPr>
              <a:t>Close the Achievement Gap: Analyzing California’s 2025 state test results and launching CSBA’s campaign for decisive state action to close the achievement gap</a:t>
            </a:r>
            <a:endParaRPr lang="en-US" sz="4400">
              <a:cs typeface="Arial"/>
            </a:endParaRPr>
          </a:p>
        </p:txBody>
      </p:sp>
    </p:spTree>
    <p:extLst>
      <p:ext uri="{BB962C8B-B14F-4D97-AF65-F5344CB8AC3E}">
        <p14:creationId xmlns:p14="http://schemas.microsoft.com/office/powerpoint/2010/main" val="3077752440"/>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2953A-B01E-454A-9146-D2E95043E5C6}"/>
              </a:ext>
            </a:extLst>
          </p:cNvPr>
          <p:cNvSpPr>
            <a:spLocks noGrp="1"/>
          </p:cNvSpPr>
          <p:nvPr>
            <p:ph type="title"/>
          </p:nvPr>
        </p:nvSpPr>
        <p:spPr>
          <a:xfrm>
            <a:off x="2667000" y="2194560"/>
            <a:ext cx="6858000" cy="2194560"/>
          </a:xfrm>
        </p:spPr>
        <p:txBody>
          <a:bodyPr>
            <a:normAutofit/>
          </a:bodyPr>
          <a:lstStyle/>
          <a:p>
            <a:pPr algn="ctr"/>
            <a:r>
              <a:rPr lang="en-US">
                <a:ea typeface="ＭＳ Ｐゴシック"/>
              </a:rPr>
              <a:t>Q&amp;A</a:t>
            </a:r>
            <a:endParaRPr lang="en-US">
              <a:uFill>
                <a:solidFill>
                  <a:srgbClr val="F1BE48"/>
                </a:solidFill>
              </a:uFill>
              <a:cs typeface="Arial"/>
            </a:endParaRPr>
          </a:p>
        </p:txBody>
      </p:sp>
    </p:spTree>
    <p:extLst>
      <p:ext uri="{BB962C8B-B14F-4D97-AF65-F5344CB8AC3E}">
        <p14:creationId xmlns:p14="http://schemas.microsoft.com/office/powerpoint/2010/main" val="147945478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980049"/>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762000" y="1406084"/>
            <a:ext cx="10668000" cy="4742121"/>
          </a:xfrm>
          <a:prstGeom prst="rect">
            <a:avLst/>
          </a:prstGeom>
          <a:noFill/>
        </p:spPr>
        <p:txBody>
          <a:bodyPr wrap="square" lIns="0" tIns="0" rIns="91440" bIns="0" rtlCol="0" anchor="t">
            <a:noAutofit/>
          </a:bodyPr>
          <a:lstStyle/>
          <a:p>
            <a:pPr marL="457200" indent="-457200">
              <a:spcAft>
                <a:spcPts val="1200"/>
              </a:spcAft>
              <a:buClr>
                <a:srgbClr val="06557E"/>
              </a:buClr>
              <a:buFont typeface="System Font Regular"/>
              <a:buChar char="▸"/>
            </a:pPr>
            <a:r>
              <a:rPr lang="en-US" sz="2400">
                <a:solidFill>
                  <a:srgbClr val="636362"/>
                </a:solidFill>
                <a:latin typeface="Arial"/>
                <a:ea typeface="ＭＳ Ｐゴシック"/>
                <a:cs typeface="Arial"/>
              </a:rPr>
              <a:t>Please use the Q&amp;A feature to submit your questions. This is located on the ribbon below the speaker. The chat feature has been turned off.</a:t>
            </a:r>
          </a:p>
          <a:p>
            <a:pPr marL="457200" indent="-457200">
              <a:spcAft>
                <a:spcPts val="1200"/>
              </a:spcAft>
              <a:buClr>
                <a:srgbClr val="06557E"/>
              </a:buClr>
              <a:buFont typeface="System Font Regular"/>
              <a:buChar char="▸"/>
            </a:pPr>
            <a:endParaRPr lang="en-US" sz="2400">
              <a:solidFill>
                <a:srgbClr val="636362"/>
              </a:solidFill>
              <a:latin typeface="Arial"/>
              <a:ea typeface="ＭＳ Ｐゴシック"/>
              <a:cs typeface="Arial"/>
            </a:endParaRPr>
          </a:p>
          <a:p>
            <a:pPr marL="457200" indent="-457200">
              <a:spcAft>
                <a:spcPts val="1200"/>
              </a:spcAft>
              <a:buClr>
                <a:srgbClr val="06557E"/>
              </a:buClr>
              <a:buFont typeface="System Font Regular"/>
              <a:buChar char="▸"/>
            </a:pPr>
            <a:endParaRPr lang="en-US" sz="2400">
              <a:solidFill>
                <a:srgbClr val="636362"/>
              </a:solidFill>
              <a:latin typeface="Arial"/>
              <a:ea typeface="ＭＳ Ｐゴシック"/>
              <a:cs typeface="Arial"/>
            </a:endParaRPr>
          </a:p>
          <a:p>
            <a:pPr marL="457200" indent="-457200">
              <a:spcAft>
                <a:spcPts val="1200"/>
              </a:spcAft>
              <a:buClr>
                <a:srgbClr val="06557E"/>
              </a:buClr>
              <a:buFont typeface="System Font Regular"/>
              <a:buChar char="▸"/>
            </a:pPr>
            <a:endParaRPr lang="en-US" sz="2400">
              <a:solidFill>
                <a:srgbClr val="636362"/>
              </a:solidFill>
              <a:latin typeface="Arial"/>
              <a:ea typeface="ＭＳ Ｐゴシック"/>
              <a:cs typeface="Arial"/>
            </a:endParaRPr>
          </a:p>
          <a:p>
            <a:pPr marL="457200" indent="-457200">
              <a:spcAft>
                <a:spcPts val="1200"/>
              </a:spcAft>
              <a:buClr>
                <a:srgbClr val="06557E"/>
              </a:buClr>
              <a:buFont typeface="System Font Regular"/>
              <a:buChar char="▸"/>
            </a:pPr>
            <a:r>
              <a:rPr lang="en-US" sz="2400">
                <a:solidFill>
                  <a:srgbClr val="636362"/>
                </a:solidFill>
                <a:latin typeface="Arial"/>
                <a:ea typeface="ＭＳ Ｐゴシック"/>
                <a:cs typeface="Arial"/>
              </a:rPr>
              <a:t>Your questions will be answered either in the Q&amp;A feature in writing or live by our presenters</a:t>
            </a:r>
          </a:p>
          <a:p>
            <a:pPr marL="457200" indent="-457200">
              <a:spcAft>
                <a:spcPts val="1200"/>
              </a:spcAft>
              <a:buClr>
                <a:srgbClr val="06557E"/>
              </a:buClr>
              <a:buFont typeface="System Font Regular"/>
              <a:buChar char="▸"/>
            </a:pPr>
            <a:r>
              <a:rPr lang="en-US" sz="2400">
                <a:solidFill>
                  <a:srgbClr val="636362"/>
                </a:solidFill>
                <a:latin typeface="Arial"/>
                <a:ea typeface="ＭＳ Ｐゴシック"/>
                <a:cs typeface="Arial"/>
              </a:rPr>
              <a:t>All attendees will receive a link to this video recording as well as resources in a follow up email after the webinar. </a:t>
            </a:r>
          </a:p>
          <a:p>
            <a:pPr marL="457200" indent="-457200">
              <a:spcAft>
                <a:spcPts val="1200"/>
              </a:spcAft>
              <a:buClr>
                <a:srgbClr val="06557E"/>
              </a:buClr>
              <a:buFont typeface="System Font Regular"/>
              <a:buChar char="▸"/>
            </a:pPr>
            <a:endParaRPr lang="en-US" sz="2400">
              <a:solidFill>
                <a:srgbClr val="636362"/>
              </a:solidFill>
              <a:latin typeface="Arial"/>
              <a:ea typeface="ＭＳ Ｐゴシック"/>
              <a:cs typeface="Arial"/>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762000" y="-17831"/>
            <a:ext cx="10668000" cy="1026367"/>
          </a:xfrm>
          <a:prstGeom prst="rect">
            <a:avLst/>
          </a:prstGeom>
          <a:noFill/>
        </p:spPr>
        <p:txBody>
          <a:bodyPr wrap="square" lIns="0" tIns="594360" rIns="0" rtlCol="0" anchor="t">
            <a:noAutofit/>
          </a:bodyPr>
          <a:lstStyle/>
          <a:p>
            <a:pPr>
              <a:lnSpc>
                <a:spcPts val="3500"/>
              </a:lnSpc>
            </a:pPr>
            <a:r>
              <a:rPr lang="en-US" sz="3600" b="1">
                <a:solidFill>
                  <a:srgbClr val="004976"/>
                </a:solidFill>
              </a:rPr>
              <a:t>Housekeeping</a:t>
            </a:r>
          </a:p>
        </p:txBody>
      </p:sp>
      <p:pic>
        <p:nvPicPr>
          <p:cNvPr id="2" name="Picture 2" descr="ZOOM Meeting Protocols for Virtual Presbytery Meetings | Presbytery of Lake  Michigan">
            <a:extLst>
              <a:ext uri="{FF2B5EF4-FFF2-40B4-BE49-F238E27FC236}">
                <a16:creationId xmlns:a16="http://schemas.microsoft.com/office/drawing/2014/main" id="{2F9AFA9F-FC7B-D046-D78A-02E26AA6592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2309979"/>
            <a:ext cx="10668000" cy="129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475768"/>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762000" y="1256606"/>
            <a:ext cx="12006205" cy="5879852"/>
          </a:xfrm>
          <a:prstGeom prst="rect">
            <a:avLst/>
          </a:prstGeom>
          <a:noFill/>
        </p:spPr>
        <p:txBody>
          <a:bodyPr wrap="square" lIns="0" tIns="0" rIns="91440" bIns="0" rtlCol="0" anchor="t">
            <a:noAutofit/>
          </a:bodyPr>
          <a:lstStyle/>
          <a:p>
            <a:pPr marL="457200" indent="-457200">
              <a:spcBef>
                <a:spcPts val="100"/>
              </a:spcBef>
              <a:spcAft>
                <a:spcPts val="600"/>
              </a:spcAft>
              <a:buClr>
                <a:srgbClr val="06557E"/>
              </a:buClr>
              <a:buFont typeface="Arial"/>
              <a:buChar char="•"/>
            </a:pPr>
            <a:r>
              <a:rPr lang="en-US" sz="2300">
                <a:solidFill>
                  <a:srgbClr val="004976"/>
                </a:solidFill>
                <a:latin typeface="Arial"/>
                <a:ea typeface="ＭＳ Ｐゴシック"/>
                <a:cs typeface="Arial"/>
              </a:rPr>
              <a:t>Vernon M. Billy, CSBA CEO &amp; Executive Director</a:t>
            </a:r>
            <a:endParaRPr lang="en-US" sz="2300">
              <a:solidFill>
                <a:srgbClr val="000000"/>
              </a:solidFill>
              <a:cs typeface="Arial"/>
            </a:endParaRPr>
          </a:p>
          <a:p>
            <a:pPr marL="457200" indent="-457200">
              <a:spcBef>
                <a:spcPts val="100"/>
              </a:spcBef>
              <a:spcAft>
                <a:spcPts val="600"/>
              </a:spcAft>
              <a:buClr>
                <a:srgbClr val="06557E"/>
              </a:buClr>
              <a:buFont typeface="Arial"/>
              <a:buChar char="•"/>
            </a:pPr>
            <a:r>
              <a:rPr lang="en-US" sz="2300">
                <a:solidFill>
                  <a:srgbClr val="004976"/>
                </a:solidFill>
                <a:latin typeface="Arial"/>
                <a:ea typeface="ＭＳ Ｐゴシック"/>
                <a:cs typeface="Arial"/>
              </a:rPr>
              <a:t>Dr. Bettye Lusk, CSBA President</a:t>
            </a:r>
            <a:endParaRPr lang="en-US" sz="2300">
              <a:solidFill>
                <a:srgbClr val="626669"/>
              </a:solidFill>
              <a:cs typeface="Arial" panose="020B0604020202020204" pitchFamily="34" charset="0"/>
            </a:endParaRPr>
          </a:p>
          <a:p>
            <a:pPr marL="457200" indent="-457200">
              <a:spcBef>
                <a:spcPts val="100"/>
              </a:spcBef>
              <a:spcAft>
                <a:spcPts val="600"/>
              </a:spcAft>
              <a:buClr>
                <a:srgbClr val="06557E"/>
              </a:buClr>
              <a:buFont typeface="Arial"/>
              <a:buChar char="•"/>
            </a:pPr>
            <a:r>
              <a:rPr lang="en-US" sz="2300">
                <a:solidFill>
                  <a:srgbClr val="004976"/>
                </a:solidFill>
                <a:latin typeface="Arial"/>
                <a:ea typeface="ＭＳ Ｐゴシック"/>
                <a:cs typeface="Arial"/>
              </a:rPr>
              <a:t>Dr. Debra Schade, CSBA President-elect</a:t>
            </a:r>
          </a:p>
          <a:p>
            <a:pPr marL="457200" indent="-457200">
              <a:spcBef>
                <a:spcPts val="100"/>
              </a:spcBef>
              <a:spcAft>
                <a:spcPts val="600"/>
              </a:spcAft>
              <a:buClr>
                <a:srgbClr val="06557E"/>
              </a:buClr>
              <a:buFont typeface="Arial"/>
              <a:buChar char="•"/>
            </a:pPr>
            <a:r>
              <a:rPr lang="en-US" sz="2300">
                <a:solidFill>
                  <a:srgbClr val="004976"/>
                </a:solidFill>
                <a:latin typeface="Arial"/>
                <a:ea typeface="ＭＳ Ｐゴシック"/>
                <a:cs typeface="Arial"/>
              </a:rPr>
              <a:t>Dr. Jeremy Anderson, CSBA Principal Research Manager </a:t>
            </a:r>
          </a:p>
          <a:p>
            <a:pPr marL="457200" indent="-457200">
              <a:spcBef>
                <a:spcPts val="100"/>
              </a:spcBef>
              <a:spcAft>
                <a:spcPts val="600"/>
              </a:spcAft>
              <a:buClr>
                <a:srgbClr val="06557E"/>
              </a:buClr>
              <a:buFont typeface="Arial"/>
              <a:buChar char="•"/>
            </a:pPr>
            <a:r>
              <a:rPr lang="en-US" sz="2300">
                <a:solidFill>
                  <a:srgbClr val="004976"/>
                </a:solidFill>
                <a:latin typeface="Arial"/>
                <a:ea typeface="ＭＳ Ｐゴシック"/>
                <a:cs typeface="Arial"/>
              </a:rPr>
              <a:t>Mary Briggs, Senior Director, Research and Education Policy Development</a:t>
            </a:r>
            <a:endParaRPr lang="en-US" sz="2300">
              <a:solidFill>
                <a:srgbClr val="004976"/>
              </a:solidFill>
              <a:cs typeface="Arial" panose="020B0604020202020204" pitchFamily="34" charset="0"/>
            </a:endParaRPr>
          </a:p>
          <a:p>
            <a:pPr marL="457200" indent="-457200">
              <a:spcBef>
                <a:spcPts val="100"/>
              </a:spcBef>
              <a:spcAft>
                <a:spcPts val="600"/>
              </a:spcAft>
              <a:buClr>
                <a:srgbClr val="06557E"/>
              </a:buClr>
              <a:buFont typeface="Arial"/>
              <a:buChar char="•"/>
            </a:pPr>
            <a:r>
              <a:rPr lang="en-US" sz="2300">
                <a:solidFill>
                  <a:srgbClr val="004976"/>
                </a:solidFill>
                <a:latin typeface="Arial"/>
                <a:ea typeface="ＭＳ Ｐゴシック"/>
                <a:cs typeface="Arial"/>
              </a:rPr>
              <a:t>Miki Inbody, Superintendent, Fontana USD</a:t>
            </a:r>
          </a:p>
          <a:p>
            <a:pPr marL="457200" indent="-457200">
              <a:spcBef>
                <a:spcPts val="100"/>
              </a:spcBef>
              <a:spcAft>
                <a:spcPts val="600"/>
              </a:spcAft>
              <a:buClr>
                <a:srgbClr val="06557E"/>
              </a:buClr>
              <a:buFont typeface="Arial"/>
              <a:buChar char="•"/>
            </a:pPr>
            <a:r>
              <a:rPr lang="en-US" sz="2300">
                <a:solidFill>
                  <a:srgbClr val="004976"/>
                </a:solidFill>
                <a:latin typeface="Arial"/>
                <a:ea typeface="ＭＳ Ｐゴシック"/>
                <a:cs typeface="Arial"/>
              </a:rPr>
              <a:t>Kristin Lindgren-Bruzzone, CSBA General Counsel</a:t>
            </a:r>
          </a:p>
          <a:p>
            <a:pPr marL="457200" indent="-457200">
              <a:spcBef>
                <a:spcPts val="100"/>
              </a:spcBef>
              <a:spcAft>
                <a:spcPts val="600"/>
              </a:spcAft>
              <a:buClr>
                <a:srgbClr val="06557E"/>
              </a:buClr>
              <a:buFont typeface="Arial"/>
              <a:buChar char="•"/>
            </a:pPr>
            <a:r>
              <a:rPr lang="en-US" sz="2300">
                <a:solidFill>
                  <a:srgbClr val="004976"/>
                </a:solidFill>
                <a:latin typeface="Arial"/>
                <a:ea typeface="ＭＳ Ｐゴシック"/>
                <a:cs typeface="Arial"/>
              </a:rPr>
              <a:t>Patrick O’Donnell, CSBA Chief, Governmental Relations</a:t>
            </a:r>
          </a:p>
          <a:p>
            <a:pPr>
              <a:spcBef>
                <a:spcPts val="1200"/>
              </a:spcBef>
              <a:spcAft>
                <a:spcPts val="1200"/>
              </a:spcAft>
            </a:pPr>
            <a:r>
              <a:rPr lang="en-US" sz="2400" b="1">
                <a:solidFill>
                  <a:srgbClr val="004976"/>
                </a:solidFill>
                <a:latin typeface="Arial"/>
                <a:ea typeface="ＭＳ Ｐゴシック"/>
                <a:cs typeface="Arial"/>
              </a:rPr>
              <a:t>Moderator</a:t>
            </a:r>
            <a:r>
              <a:rPr lang="en-US" sz="2400">
                <a:solidFill>
                  <a:srgbClr val="004976"/>
                </a:solidFill>
                <a:latin typeface="Arial"/>
                <a:ea typeface="ＭＳ Ｐゴシック"/>
                <a:cs typeface="Arial"/>
              </a:rPr>
              <a:t>:</a:t>
            </a:r>
          </a:p>
          <a:p>
            <a:pPr marL="457200" indent="-457200">
              <a:buFont typeface="Arial"/>
              <a:buChar char="•"/>
            </a:pPr>
            <a:r>
              <a:rPr lang="en-US" sz="2300">
                <a:solidFill>
                  <a:srgbClr val="004976"/>
                </a:solidFill>
                <a:latin typeface="Arial"/>
                <a:ea typeface="ＭＳ Ｐゴシック"/>
                <a:cs typeface="Arial"/>
              </a:rPr>
              <a:t>Troy Flint: CSBA Chief, Communications</a:t>
            </a:r>
          </a:p>
          <a:p>
            <a:pPr marL="457200" indent="-457200">
              <a:buFont typeface="Arial"/>
              <a:buChar char="•"/>
            </a:pPr>
            <a:endParaRPr lang="en-US" sz="2700">
              <a:solidFill>
                <a:srgbClr val="004976"/>
              </a:solidFill>
              <a:latin typeface="Arial"/>
              <a:ea typeface="ＭＳ Ｐゴシック"/>
              <a:cs typeface="Arial"/>
            </a:endParaRPr>
          </a:p>
          <a:p>
            <a:endParaRPr lang="en-US" sz="2700">
              <a:solidFill>
                <a:srgbClr val="004976"/>
              </a:solidFill>
              <a:latin typeface="Arial"/>
              <a:ea typeface="ＭＳ Ｐゴシック"/>
              <a:cs typeface="Arial"/>
            </a:endParaRPr>
          </a:p>
          <a:p>
            <a:pPr marL="457200" indent="-457200">
              <a:buFont typeface="Arial"/>
              <a:buChar char="•"/>
            </a:pPr>
            <a:endParaRPr lang="en-US" sz="2700">
              <a:solidFill>
                <a:srgbClr val="004976"/>
              </a:solidFill>
              <a:latin typeface="Arial"/>
              <a:ea typeface="ＭＳ Ｐゴシック"/>
              <a:cs typeface="Arial"/>
            </a:endParaRPr>
          </a:p>
          <a:p>
            <a:endParaRPr lang="en-US" sz="2700">
              <a:solidFill>
                <a:srgbClr val="004976"/>
              </a:solidFill>
              <a:latin typeface="Arial"/>
              <a:ea typeface="ＭＳ Ｐゴシック"/>
              <a:cs typeface="Arial"/>
            </a:endParaRPr>
          </a:p>
          <a:p>
            <a:pPr>
              <a:spcAft>
                <a:spcPts val="1200"/>
              </a:spcAft>
            </a:pPr>
            <a:endParaRPr lang="en-US" sz="2700">
              <a:solidFill>
                <a:srgbClr val="004976"/>
              </a:solidFill>
              <a:latin typeface="Arial"/>
              <a:ea typeface="ＭＳ Ｐゴシック"/>
              <a:cs typeface="Arial"/>
            </a:endParaRPr>
          </a:p>
          <a:p>
            <a:pPr>
              <a:spcAft>
                <a:spcPts val="1200"/>
              </a:spcAft>
            </a:pPr>
            <a:endParaRPr lang="en-US" sz="2700">
              <a:solidFill>
                <a:srgbClr val="004976"/>
              </a:solidFill>
              <a:latin typeface="Arial"/>
              <a:ea typeface="ＭＳ Ｐゴシック"/>
              <a:cs typeface="Arial"/>
            </a:endParaRPr>
          </a:p>
          <a:p>
            <a:pPr>
              <a:spcAft>
                <a:spcPts val="1200"/>
              </a:spcAft>
            </a:pPr>
            <a:endParaRPr lang="en-US" sz="2700">
              <a:solidFill>
                <a:srgbClr val="004976"/>
              </a:solidFill>
              <a:latin typeface="Arial"/>
              <a:ea typeface="ＭＳ Ｐゴシック"/>
              <a:cs typeface="Arial"/>
            </a:endParaRPr>
          </a:p>
          <a:p>
            <a:pPr>
              <a:spcAft>
                <a:spcPts val="1200"/>
              </a:spcAft>
            </a:pPr>
            <a:endParaRPr lang="en-US" sz="2700">
              <a:solidFill>
                <a:srgbClr val="004976"/>
              </a:solidFill>
              <a:latin typeface="Arial"/>
              <a:ea typeface="ＭＳ Ｐゴシック"/>
              <a:cs typeface="Arial"/>
            </a:endParaRPr>
          </a:p>
          <a:p>
            <a:pPr>
              <a:spcAft>
                <a:spcPts val="1200"/>
              </a:spcAft>
            </a:pPr>
            <a:endParaRPr lang="en-US" sz="2700">
              <a:solidFill>
                <a:srgbClr val="004976"/>
              </a:solidFill>
              <a:latin typeface="Arial"/>
              <a:ea typeface="ＭＳ Ｐゴシック"/>
              <a:cs typeface="Arial"/>
            </a:endParaRPr>
          </a:p>
          <a:p>
            <a:pPr marL="342900" indent="-342900">
              <a:spcAft>
                <a:spcPts val="1200"/>
              </a:spcAft>
              <a:buClr>
                <a:srgbClr val="06557E"/>
              </a:buClr>
              <a:buFont typeface="Arial" panose="020B0604020202020204" pitchFamily="34" charset="0"/>
              <a:buChar char="•"/>
            </a:pPr>
            <a:endParaRPr lang="en-US" sz="2700">
              <a:solidFill>
                <a:srgbClr val="004976"/>
              </a:solidFill>
              <a:latin typeface="Arial"/>
              <a:ea typeface="ＭＳ Ｐゴシック"/>
              <a:cs typeface="Arial"/>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762000" y="-17831"/>
            <a:ext cx="10668000" cy="1026367"/>
          </a:xfrm>
          <a:prstGeom prst="rect">
            <a:avLst/>
          </a:prstGeom>
          <a:noFill/>
        </p:spPr>
        <p:txBody>
          <a:bodyPr wrap="square" lIns="0" tIns="594360" rIns="0" rtlCol="0" anchor="t">
            <a:noAutofit/>
          </a:bodyPr>
          <a:lstStyle/>
          <a:p>
            <a:pPr>
              <a:lnSpc>
                <a:spcPts val="3500"/>
              </a:lnSpc>
            </a:pPr>
            <a:r>
              <a:rPr lang="en-US" sz="3600" b="1">
                <a:solidFill>
                  <a:srgbClr val="004976"/>
                </a:solidFill>
              </a:rPr>
              <a:t>Panelists</a:t>
            </a:r>
            <a:endParaRPr lang="en-US" sz="3600" b="1">
              <a:solidFill>
                <a:srgbClr val="06557E"/>
              </a:solidFill>
            </a:endParaRPr>
          </a:p>
        </p:txBody>
      </p:sp>
    </p:spTree>
    <p:extLst>
      <p:ext uri="{BB962C8B-B14F-4D97-AF65-F5344CB8AC3E}">
        <p14:creationId xmlns:p14="http://schemas.microsoft.com/office/powerpoint/2010/main" val="121369125"/>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0A97F-098A-0A99-C296-2EED225912CA}"/>
              </a:ext>
            </a:extLst>
          </p:cNvPr>
          <p:cNvSpPr>
            <a:spLocks noGrp="1"/>
          </p:cNvSpPr>
          <p:nvPr>
            <p:ph type="title"/>
          </p:nvPr>
        </p:nvSpPr>
        <p:spPr>
          <a:xfrm>
            <a:off x="838200" y="60960"/>
            <a:ext cx="10515600" cy="1463040"/>
          </a:xfrm>
        </p:spPr>
        <p:txBody>
          <a:bodyPr/>
          <a:lstStyle/>
          <a:p>
            <a:r>
              <a:rPr lang="en-US">
                <a:ea typeface="ＭＳ Ｐゴシック"/>
              </a:rPr>
              <a:t>CEO’s Message</a:t>
            </a:r>
            <a:endParaRPr lang="en-US" b="0">
              <a:solidFill>
                <a:srgbClr val="000000"/>
              </a:solidFill>
              <a:ea typeface="ＭＳ Ｐゴシック"/>
            </a:endParaRPr>
          </a:p>
        </p:txBody>
      </p:sp>
      <p:sp>
        <p:nvSpPr>
          <p:cNvPr id="10" name="Title 1">
            <a:extLst>
              <a:ext uri="{FF2B5EF4-FFF2-40B4-BE49-F238E27FC236}">
                <a16:creationId xmlns:a16="http://schemas.microsoft.com/office/drawing/2014/main" id="{D7EBE880-C33E-98B1-6D35-233B6B2C87A4}"/>
              </a:ext>
            </a:extLst>
          </p:cNvPr>
          <p:cNvSpPr txBox="1">
            <a:spLocks/>
          </p:cNvSpPr>
          <p:nvPr/>
        </p:nvSpPr>
        <p:spPr>
          <a:xfrm>
            <a:off x="838200" y="2105893"/>
            <a:ext cx="10096989" cy="3919696"/>
          </a:xfrm>
          <a:prstGeom prst="rect">
            <a:avLst/>
          </a:prstGeom>
        </p:spPr>
        <p:txBody>
          <a:bodyPr vert="horz" lIns="91440" tIns="0" rIns="91440" bIns="91440" rtlCol="0" anchor="ctr" anchorCtr="0">
            <a:noAutofit/>
          </a:bodyPr>
          <a:lstStyle>
            <a:lvl1pPr algn="l" rtl="0" eaLnBrk="1" fontAlgn="base" hangingPunct="1">
              <a:lnSpc>
                <a:spcPct val="80000"/>
              </a:lnSpc>
              <a:spcBef>
                <a:spcPct val="0"/>
              </a:spcBef>
              <a:spcAft>
                <a:spcPct val="0"/>
              </a:spcAft>
              <a:defRPr sz="4400" b="1" kern="1200" cap="none" baseline="0">
                <a:solidFill>
                  <a:schemeClr val="bg1"/>
                </a:solidFill>
                <a:latin typeface="Arial"/>
                <a:ea typeface="ＭＳ Ｐゴシック" panose="020B0600070205080204" pitchFamily="34" charset="-128"/>
                <a:cs typeface="+mj-cs"/>
              </a:defRPr>
            </a:lvl1pPr>
            <a:lvl2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9pPr>
          </a:lstStyle>
          <a:p>
            <a:pPr defTabSz="914400">
              <a:lnSpc>
                <a:spcPts val="2160"/>
              </a:lnSpc>
            </a:pPr>
            <a:r>
              <a:rPr lang="en-US" sz="1800" b="0">
                <a:ea typeface="ＭＳ Ｐゴシック"/>
                <a:cs typeface="Arial"/>
              </a:rPr>
              <a:t>“For decades, the State of California has held local governing boards accountable through various mechanisms, including, for example, audits and state mandates, but has never held its agencies or policymaking bodies accountable for the quality and accessibility of the support and assistance provided to local educational agencies laboring to improve student achievement. The state has not created a comprehensive, coherent plan to hold itself accountable for its own role in closing the achievement gap, instead relying on unfunded or underfunded mandates and, at times, disparate funding programs thrust on local school districts and county offices of education.</a:t>
            </a:r>
            <a:endParaRPr lang="en-US"/>
          </a:p>
          <a:p>
            <a:pPr defTabSz="914400"/>
            <a:endParaRPr lang="en-US" sz="1800" b="0">
              <a:ea typeface="ＭＳ Ｐゴシック"/>
              <a:cs typeface="Arial"/>
            </a:endParaRPr>
          </a:p>
          <a:p>
            <a:pPr defTabSz="914400">
              <a:lnSpc>
                <a:spcPts val="2160"/>
              </a:lnSpc>
            </a:pPr>
            <a:r>
              <a:rPr lang="en-US" sz="1800" b="0">
                <a:ea typeface="ＭＳ Ｐゴシック"/>
                <a:cs typeface="Arial"/>
              </a:rPr>
              <a:t>This initiative is about changing that dynamic, so the state takes greater responsibility for its role in supporting LEAs in their ongoing work to address the achievement gap. CSBA believes it's time for the state to turn from a compliance approach toward a 'customer service or concierge' approach to help — not direct — LEAs. This service-oriented mindset must be self-reflective and focus on examining and establishing benchmarks, goals, standards and specific measures the state itself will take to change its operations in order to help LEAs close the achievement gap.”</a:t>
            </a:r>
            <a:endParaRPr lang="en-US" sz="4800" b="0">
              <a:ea typeface="ＭＳ Ｐゴシック"/>
              <a:cs typeface="Arial"/>
            </a:endParaRPr>
          </a:p>
          <a:p>
            <a:pPr defTabSz="914400">
              <a:lnSpc>
                <a:spcPts val="2160"/>
              </a:lnSpc>
            </a:pPr>
            <a:br>
              <a:rPr lang="en-US" b="0"/>
            </a:br>
            <a:r>
              <a:rPr lang="en-US" sz="1400" b="0">
                <a:ea typeface="ＭＳ Ｐゴシック"/>
                <a:cs typeface="Arial"/>
              </a:rPr>
              <a:t>—Vernon M. Billy, CSBA CEO &amp; Executive Director</a:t>
            </a:r>
          </a:p>
        </p:txBody>
      </p:sp>
    </p:spTree>
    <p:extLst>
      <p:ext uri="{BB962C8B-B14F-4D97-AF65-F5344CB8AC3E}">
        <p14:creationId xmlns:p14="http://schemas.microsoft.com/office/powerpoint/2010/main" val="303003196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576DBB-D3B9-0113-2E3C-3B6AB20E1370}"/>
              </a:ext>
            </a:extLst>
          </p:cNvPr>
          <p:cNvSpPr txBox="1"/>
          <p:nvPr/>
        </p:nvSpPr>
        <p:spPr>
          <a:xfrm>
            <a:off x="676656" y="228600"/>
            <a:ext cx="8714232" cy="707886"/>
          </a:xfrm>
          <a:prstGeom prst="rect">
            <a:avLst/>
          </a:prstGeom>
          <a:noFill/>
        </p:spPr>
        <p:txBody>
          <a:bodyPr wrap="square" rtlCol="0">
            <a:spAutoFit/>
          </a:bodyPr>
          <a:lstStyle/>
          <a:p>
            <a:r>
              <a:rPr lang="en-US" sz="4000" b="1"/>
              <a:t>English Language Arts</a:t>
            </a:r>
          </a:p>
        </p:txBody>
      </p:sp>
      <p:graphicFrame>
        <p:nvGraphicFramePr>
          <p:cNvPr id="3" name="Table 2">
            <a:extLst>
              <a:ext uri="{FF2B5EF4-FFF2-40B4-BE49-F238E27FC236}">
                <a16:creationId xmlns:a16="http://schemas.microsoft.com/office/drawing/2014/main" id="{83C1BD90-0C7E-3739-5304-9547FF9B6212}"/>
              </a:ext>
            </a:extLst>
          </p:cNvPr>
          <p:cNvGraphicFramePr>
            <a:graphicFrameLocks noGrp="1"/>
          </p:cNvGraphicFramePr>
          <p:nvPr>
            <p:extLst>
              <p:ext uri="{D42A27DB-BD31-4B8C-83A1-F6EECF244321}">
                <p14:modId xmlns:p14="http://schemas.microsoft.com/office/powerpoint/2010/main" val="452593720"/>
              </p:ext>
            </p:extLst>
          </p:nvPr>
        </p:nvGraphicFramePr>
        <p:xfrm>
          <a:off x="691895" y="950313"/>
          <a:ext cx="10808210" cy="4957373"/>
        </p:xfrm>
        <a:graphic>
          <a:graphicData uri="http://schemas.openxmlformats.org/drawingml/2006/table">
            <a:tbl>
              <a:tblPr>
                <a:tableStyleId>{5C22544A-7EE6-4342-B048-85BDC9FD1C3A}</a:tableStyleId>
              </a:tblPr>
              <a:tblGrid>
                <a:gridCol w="3448333">
                  <a:extLst>
                    <a:ext uri="{9D8B030D-6E8A-4147-A177-3AD203B41FA5}">
                      <a16:colId xmlns:a16="http://schemas.microsoft.com/office/drawing/2014/main" val="3851978061"/>
                    </a:ext>
                  </a:extLst>
                </a:gridCol>
                <a:gridCol w="995042">
                  <a:extLst>
                    <a:ext uri="{9D8B030D-6E8A-4147-A177-3AD203B41FA5}">
                      <a16:colId xmlns:a16="http://schemas.microsoft.com/office/drawing/2014/main" val="1241408028"/>
                    </a:ext>
                  </a:extLst>
                </a:gridCol>
                <a:gridCol w="995042">
                  <a:extLst>
                    <a:ext uri="{9D8B030D-6E8A-4147-A177-3AD203B41FA5}">
                      <a16:colId xmlns:a16="http://schemas.microsoft.com/office/drawing/2014/main" val="1259704185"/>
                    </a:ext>
                  </a:extLst>
                </a:gridCol>
                <a:gridCol w="995042">
                  <a:extLst>
                    <a:ext uri="{9D8B030D-6E8A-4147-A177-3AD203B41FA5}">
                      <a16:colId xmlns:a16="http://schemas.microsoft.com/office/drawing/2014/main" val="1769239778"/>
                    </a:ext>
                  </a:extLst>
                </a:gridCol>
                <a:gridCol w="995042">
                  <a:extLst>
                    <a:ext uri="{9D8B030D-6E8A-4147-A177-3AD203B41FA5}">
                      <a16:colId xmlns:a16="http://schemas.microsoft.com/office/drawing/2014/main" val="1492051707"/>
                    </a:ext>
                  </a:extLst>
                </a:gridCol>
                <a:gridCol w="995042">
                  <a:extLst>
                    <a:ext uri="{9D8B030D-6E8A-4147-A177-3AD203B41FA5}">
                      <a16:colId xmlns:a16="http://schemas.microsoft.com/office/drawing/2014/main" val="3803451782"/>
                    </a:ext>
                  </a:extLst>
                </a:gridCol>
                <a:gridCol w="823482">
                  <a:extLst>
                    <a:ext uri="{9D8B030D-6E8A-4147-A177-3AD203B41FA5}">
                      <a16:colId xmlns:a16="http://schemas.microsoft.com/office/drawing/2014/main" val="855680516"/>
                    </a:ext>
                  </a:extLst>
                </a:gridCol>
                <a:gridCol w="1561185">
                  <a:extLst>
                    <a:ext uri="{9D8B030D-6E8A-4147-A177-3AD203B41FA5}">
                      <a16:colId xmlns:a16="http://schemas.microsoft.com/office/drawing/2014/main" val="2691344111"/>
                    </a:ext>
                  </a:extLst>
                </a:gridCol>
              </a:tblGrid>
              <a:tr h="625192">
                <a:tc>
                  <a:txBody>
                    <a:bodyPr/>
                    <a:lstStyle/>
                    <a:p>
                      <a:pPr algn="l" fontAlgn="b">
                        <a:buNone/>
                      </a:pPr>
                      <a:endParaRPr lang="en-US" sz="24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600" b="1" u="none" strike="noStrike">
                          <a:effectLst/>
                        </a:rPr>
                        <a:t>2018</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600" b="1" u="none" strike="noStrike">
                          <a:effectLst/>
                        </a:rPr>
                        <a:t>2019</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600" b="1" u="none" strike="noStrike">
                          <a:effectLst/>
                        </a:rPr>
                        <a:t>2022</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600" b="1" u="none" strike="noStrike">
                          <a:effectLst/>
                        </a:rPr>
                        <a:t>2023</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600" b="1" u="none" strike="noStrike">
                          <a:effectLst/>
                        </a:rPr>
                        <a:t>2024</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600" b="1" u="none" strike="noStrike">
                          <a:effectLst/>
                        </a:rPr>
                        <a:t>2025</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600" b="1" u="none" strike="noStrike">
                          <a:effectLst/>
                        </a:rPr>
                        <a:t>Change from 2024</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572941845"/>
                  </a:ext>
                </a:extLst>
              </a:tr>
              <a:tr h="336999">
                <a:tc>
                  <a:txBody>
                    <a:bodyPr/>
                    <a:lstStyle/>
                    <a:p>
                      <a:pPr algn="l" fontAlgn="b">
                        <a:buNone/>
                      </a:pPr>
                      <a:r>
                        <a:rPr lang="en-US" sz="1600" b="1" u="none" strike="noStrike">
                          <a:effectLst/>
                        </a:rPr>
                        <a:t>African American</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32.27%</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33.19%</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30.33%</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29.85%</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30.34%</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32.8%</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2.41%</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689210541"/>
                  </a:ext>
                </a:extLst>
              </a:tr>
              <a:tr h="336999">
                <a:tc>
                  <a:txBody>
                    <a:bodyPr/>
                    <a:lstStyle/>
                    <a:p>
                      <a:pPr algn="l" fontAlgn="b">
                        <a:buNone/>
                      </a:pPr>
                      <a:r>
                        <a:rPr lang="en-US" sz="1600" b="1" u="none" strike="noStrike">
                          <a:effectLst/>
                        </a:rPr>
                        <a:t>Hispanic</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39.16%</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40.81%</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36.40%</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36.08%</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36.78%</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38.8%</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2.06%</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918428545"/>
                  </a:ext>
                </a:extLst>
              </a:tr>
              <a:tr h="336999">
                <a:tc>
                  <a:txBody>
                    <a:bodyPr/>
                    <a:lstStyle/>
                    <a:p>
                      <a:pPr algn="l" fontAlgn="b">
                        <a:buNone/>
                      </a:pPr>
                      <a:r>
                        <a:rPr lang="en-US" sz="1600" b="1" u="none" strike="noStrike">
                          <a:effectLst/>
                        </a:rPr>
                        <a:t>White</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64.85%</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65.64%</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61.36%</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60.72%</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60.24%</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61.8%</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1.56%</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199154478"/>
                  </a:ext>
                </a:extLst>
              </a:tr>
              <a:tr h="336999">
                <a:tc>
                  <a:txBody>
                    <a:bodyPr/>
                    <a:lstStyle/>
                    <a:p>
                      <a:pPr algn="l" fontAlgn="b">
                        <a:buNone/>
                      </a:pPr>
                      <a:r>
                        <a:rPr lang="en-US" sz="1600" b="1" u="none" strike="noStrike">
                          <a:effectLst/>
                        </a:rPr>
                        <a:t>Asian</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76.41%</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77.05%</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75.27%</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74.70%</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74.25%</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74.4%</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0.15%</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335630632"/>
                  </a:ext>
                </a:extLst>
              </a:tr>
              <a:tr h="336999">
                <a:tc>
                  <a:txBody>
                    <a:bodyPr/>
                    <a:lstStyle/>
                    <a:p>
                      <a:pPr algn="l" fontAlgn="b">
                        <a:buNone/>
                      </a:pPr>
                      <a:r>
                        <a:rPr lang="en-US" sz="1600" b="1" u="none" strike="noStrike">
                          <a:effectLst/>
                        </a:rPr>
                        <a:t>Foster Youth</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buNone/>
                      </a:pPr>
                      <a:r>
                        <a:rPr lang="en-US" sz="1100" b="0" i="0" u="none" strike="noStrike">
                          <a:solidFill>
                            <a:srgbClr val="000000"/>
                          </a:solidFill>
                          <a:effectLst/>
                          <a:latin typeface="Aptos Narrow" panose="020B0004020202020204" pitchFamily="34" charset="0"/>
                        </a:rPr>
                        <a:t>N/A</a:t>
                      </a:r>
                    </a:p>
                  </a:txBody>
                  <a:tcPr marL="6350" marR="6350" marT="6350" marB="0" anchor="b"/>
                </a:tc>
                <a:tc>
                  <a:txBody>
                    <a:bodyPr/>
                    <a:lstStyle/>
                    <a:p>
                      <a:pPr algn="l" fontAlgn="b">
                        <a:buNone/>
                      </a:pPr>
                      <a:r>
                        <a:rPr lang="en-US" sz="1100" b="0" i="0" u="none" strike="noStrike">
                          <a:solidFill>
                            <a:srgbClr val="000000"/>
                          </a:solidFill>
                          <a:effectLst/>
                          <a:latin typeface="Aptos Narrow" panose="020B0004020202020204" pitchFamily="34" charset="0"/>
                        </a:rPr>
                        <a:t>N/A</a:t>
                      </a:r>
                    </a:p>
                  </a:txBody>
                  <a:tcPr marL="6350" marR="6350" marT="6350" marB="0" anchor="b"/>
                </a:tc>
                <a:tc>
                  <a:txBody>
                    <a:bodyPr/>
                    <a:lstStyle/>
                    <a:p>
                      <a:pPr algn="r" fontAlgn="b">
                        <a:buNone/>
                      </a:pPr>
                      <a:r>
                        <a:rPr lang="en-US" sz="1100" u="none" strike="noStrike">
                          <a:effectLst/>
                        </a:rPr>
                        <a:t>20.6%</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19.4%</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19.9%</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22.5%</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2.54%</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010662684"/>
                  </a:ext>
                </a:extLst>
              </a:tr>
              <a:tr h="336999">
                <a:tc>
                  <a:txBody>
                    <a:bodyPr/>
                    <a:lstStyle/>
                    <a:p>
                      <a:pPr algn="l" fontAlgn="b">
                        <a:buNone/>
                      </a:pPr>
                      <a:r>
                        <a:rPr lang="en-US" sz="1600" b="1" u="none" strike="noStrike">
                          <a:effectLst/>
                        </a:rPr>
                        <a:t>Homeless Youth</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buNone/>
                      </a:pPr>
                      <a:r>
                        <a:rPr lang="en-US" sz="1100" b="0" i="0" u="none" strike="noStrike">
                          <a:solidFill>
                            <a:srgbClr val="000000"/>
                          </a:solidFill>
                          <a:effectLst/>
                          <a:latin typeface="Aptos Narrow" panose="020B0004020202020204" pitchFamily="34" charset="0"/>
                        </a:rPr>
                        <a:t>N/A</a:t>
                      </a:r>
                    </a:p>
                  </a:txBody>
                  <a:tcPr marL="6350" marR="6350" marT="6350" marB="0" anchor="b"/>
                </a:tc>
                <a:tc>
                  <a:txBody>
                    <a:bodyPr/>
                    <a:lstStyle/>
                    <a:p>
                      <a:pPr algn="r" fontAlgn="b">
                        <a:buNone/>
                      </a:pPr>
                      <a:r>
                        <a:rPr lang="en-US" sz="1100" u="none" strike="noStrike">
                          <a:effectLst/>
                        </a:rPr>
                        <a:t>32.9%</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27.8%</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25.8%</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25.9%</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26.7%</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0.89%</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283474162"/>
                  </a:ext>
                </a:extLst>
              </a:tr>
              <a:tr h="625192">
                <a:tc>
                  <a:txBody>
                    <a:bodyPr/>
                    <a:lstStyle/>
                    <a:p>
                      <a:pPr algn="l" fontAlgn="b">
                        <a:buNone/>
                      </a:pPr>
                      <a:r>
                        <a:rPr lang="en-US" sz="1600" b="1" u="none" strike="noStrike">
                          <a:effectLst/>
                        </a:rPr>
                        <a:t>Socioeconomically Disadvantaged (SED)</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37.7%</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39.2%</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35.2%</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35.3%</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36.8%</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38.2%</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1.40%</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238491852"/>
                  </a:ext>
                </a:extLst>
              </a:tr>
              <a:tr h="336999">
                <a:tc>
                  <a:txBody>
                    <a:bodyPr/>
                    <a:lstStyle/>
                    <a:p>
                      <a:pPr algn="l" fontAlgn="b">
                        <a:buNone/>
                      </a:pPr>
                      <a:r>
                        <a:rPr lang="en-US" sz="1600" b="1" u="none" strike="noStrike">
                          <a:effectLst/>
                        </a:rPr>
                        <a:t>American Indian</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37.4%</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38.4%</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33.3%</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35.9%</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33.3%</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34.4%</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1.10%</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958167193"/>
                  </a:ext>
                </a:extLst>
              </a:tr>
              <a:tr h="336999">
                <a:tc>
                  <a:txBody>
                    <a:bodyPr/>
                    <a:lstStyle/>
                    <a:p>
                      <a:pPr algn="l" fontAlgn="b">
                        <a:buNone/>
                      </a:pPr>
                      <a:r>
                        <a:rPr lang="en-US" sz="1600" b="1" u="none" strike="noStrike">
                          <a:effectLst/>
                        </a:rPr>
                        <a:t>Pacific Islander</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43.2%</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43.6%</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39.7%</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38.5%</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37.8%</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39.7%</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1.91%</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161718205"/>
                  </a:ext>
                </a:extLst>
              </a:tr>
              <a:tr h="336999">
                <a:tc>
                  <a:txBody>
                    <a:bodyPr/>
                    <a:lstStyle/>
                    <a:p>
                      <a:pPr algn="l" fontAlgn="b">
                        <a:buNone/>
                      </a:pPr>
                      <a:r>
                        <a:rPr lang="en-US" sz="1600" b="1" u="none" strike="noStrike">
                          <a:effectLst/>
                        </a:rPr>
                        <a:t>All Students</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49.9%</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51.1%</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47.1%</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46.7%</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47.0%</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48.8%</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1.82%</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114654757"/>
                  </a:ext>
                </a:extLst>
              </a:tr>
              <a:tr h="336999">
                <a:tc>
                  <a:txBody>
                    <a:bodyPr/>
                    <a:lstStyle/>
                    <a:p>
                      <a:pPr algn="l" fontAlgn="b">
                        <a:buNone/>
                      </a:pPr>
                      <a:r>
                        <a:rPr lang="en-US" sz="1600" b="1" u="none" strike="noStrike">
                          <a:effectLst/>
                        </a:rPr>
                        <a:t>Two or more races</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64.8%</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65.7%</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59.9%</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59.8%</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60.0%</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61.5%</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1.46%</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531479408"/>
                  </a:ext>
                </a:extLst>
              </a:tr>
              <a:tr h="336999">
                <a:tc>
                  <a:txBody>
                    <a:bodyPr/>
                    <a:lstStyle/>
                    <a:p>
                      <a:pPr algn="l" fontAlgn="b">
                        <a:buNone/>
                      </a:pPr>
                      <a:r>
                        <a:rPr lang="en-US" sz="1600" b="1" u="none" strike="noStrike">
                          <a:effectLst/>
                        </a:rPr>
                        <a:t>Filipino</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71.2%</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71.6%</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70.0%</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70.1%</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70.8%</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72.1%</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1.30%</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941384903"/>
                  </a:ext>
                </a:extLst>
              </a:tr>
            </a:tbl>
          </a:graphicData>
        </a:graphic>
      </p:graphicFrame>
    </p:spTree>
    <p:extLst>
      <p:ext uri="{BB962C8B-B14F-4D97-AF65-F5344CB8AC3E}">
        <p14:creationId xmlns:p14="http://schemas.microsoft.com/office/powerpoint/2010/main" val="2587459799"/>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BFA373F-9B11-2F4C-24FD-81407CC2AA49}"/>
              </a:ext>
            </a:extLst>
          </p:cNvPr>
          <p:cNvGraphicFramePr>
            <a:graphicFrameLocks noGrp="1"/>
          </p:cNvGraphicFramePr>
          <p:nvPr>
            <p:extLst>
              <p:ext uri="{D42A27DB-BD31-4B8C-83A1-F6EECF244321}">
                <p14:modId xmlns:p14="http://schemas.microsoft.com/office/powerpoint/2010/main" val="1976192419"/>
              </p:ext>
            </p:extLst>
          </p:nvPr>
        </p:nvGraphicFramePr>
        <p:xfrm>
          <a:off x="256032" y="1216152"/>
          <a:ext cx="11503151" cy="4495025"/>
        </p:xfrm>
        <a:graphic>
          <a:graphicData uri="http://schemas.openxmlformats.org/drawingml/2006/table">
            <a:tbl>
              <a:tblPr>
                <a:tableStyleId>{5C22544A-7EE6-4342-B048-85BDC9FD1C3A}</a:tableStyleId>
              </a:tblPr>
              <a:tblGrid>
                <a:gridCol w="3670053">
                  <a:extLst>
                    <a:ext uri="{9D8B030D-6E8A-4147-A177-3AD203B41FA5}">
                      <a16:colId xmlns:a16="http://schemas.microsoft.com/office/drawing/2014/main" val="3003082852"/>
                    </a:ext>
                  </a:extLst>
                </a:gridCol>
                <a:gridCol w="1059020">
                  <a:extLst>
                    <a:ext uri="{9D8B030D-6E8A-4147-A177-3AD203B41FA5}">
                      <a16:colId xmlns:a16="http://schemas.microsoft.com/office/drawing/2014/main" val="1842864105"/>
                    </a:ext>
                  </a:extLst>
                </a:gridCol>
                <a:gridCol w="1059020">
                  <a:extLst>
                    <a:ext uri="{9D8B030D-6E8A-4147-A177-3AD203B41FA5}">
                      <a16:colId xmlns:a16="http://schemas.microsoft.com/office/drawing/2014/main" val="205183302"/>
                    </a:ext>
                  </a:extLst>
                </a:gridCol>
                <a:gridCol w="1059020">
                  <a:extLst>
                    <a:ext uri="{9D8B030D-6E8A-4147-A177-3AD203B41FA5}">
                      <a16:colId xmlns:a16="http://schemas.microsoft.com/office/drawing/2014/main" val="2899887920"/>
                    </a:ext>
                  </a:extLst>
                </a:gridCol>
                <a:gridCol w="1059020">
                  <a:extLst>
                    <a:ext uri="{9D8B030D-6E8A-4147-A177-3AD203B41FA5}">
                      <a16:colId xmlns:a16="http://schemas.microsoft.com/office/drawing/2014/main" val="2137542795"/>
                    </a:ext>
                  </a:extLst>
                </a:gridCol>
                <a:gridCol w="1059020">
                  <a:extLst>
                    <a:ext uri="{9D8B030D-6E8A-4147-A177-3AD203B41FA5}">
                      <a16:colId xmlns:a16="http://schemas.microsoft.com/office/drawing/2014/main" val="1546602535"/>
                    </a:ext>
                  </a:extLst>
                </a:gridCol>
                <a:gridCol w="876432">
                  <a:extLst>
                    <a:ext uri="{9D8B030D-6E8A-4147-A177-3AD203B41FA5}">
                      <a16:colId xmlns:a16="http://schemas.microsoft.com/office/drawing/2014/main" val="3735714928"/>
                    </a:ext>
                  </a:extLst>
                </a:gridCol>
                <a:gridCol w="1661566">
                  <a:extLst>
                    <a:ext uri="{9D8B030D-6E8A-4147-A177-3AD203B41FA5}">
                      <a16:colId xmlns:a16="http://schemas.microsoft.com/office/drawing/2014/main" val="1167658378"/>
                    </a:ext>
                  </a:extLst>
                </a:gridCol>
              </a:tblGrid>
              <a:tr h="566883">
                <a:tc>
                  <a:txBody>
                    <a:bodyPr/>
                    <a:lstStyle/>
                    <a:p>
                      <a:pPr algn="l" fontAlgn="b">
                        <a:buNone/>
                      </a:pP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600" b="1" u="none" strike="noStrike">
                          <a:effectLst/>
                        </a:rPr>
                        <a:t>2018</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600" b="1" u="none" strike="noStrike">
                          <a:effectLst/>
                        </a:rPr>
                        <a:t>2019</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600" b="1" u="none" strike="noStrike">
                          <a:effectLst/>
                        </a:rPr>
                        <a:t>2022</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600" b="1" u="none" strike="noStrike">
                          <a:effectLst/>
                        </a:rPr>
                        <a:t>2023</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600" b="1" u="none" strike="noStrike">
                          <a:effectLst/>
                        </a:rPr>
                        <a:t>2024</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600" b="1" u="none" strike="noStrike">
                          <a:effectLst/>
                        </a:rPr>
                        <a:t>2025</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600" b="1" u="none" strike="noStrike">
                          <a:effectLst/>
                        </a:rPr>
                        <a:t>Change from 2024</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372386956"/>
                  </a:ext>
                </a:extLst>
              </a:tr>
              <a:tr h="305569">
                <a:tc>
                  <a:txBody>
                    <a:bodyPr/>
                    <a:lstStyle/>
                    <a:p>
                      <a:pPr algn="l" fontAlgn="b">
                        <a:buNone/>
                      </a:pPr>
                      <a:r>
                        <a:rPr lang="en-US" sz="1600" b="1" u="none" strike="noStrike">
                          <a:effectLst/>
                        </a:rPr>
                        <a:t>African American</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19.74%</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20.54%</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15.92%</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16.89%</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17.75%</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20%</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2.35%</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056323371"/>
                  </a:ext>
                </a:extLst>
              </a:tr>
              <a:tr h="305569">
                <a:tc>
                  <a:txBody>
                    <a:bodyPr/>
                    <a:lstStyle/>
                    <a:p>
                      <a:pPr algn="l" fontAlgn="b">
                        <a:buNone/>
                      </a:pPr>
                      <a:r>
                        <a:rPr lang="en-US" sz="1600" b="1" u="none" strike="noStrike">
                          <a:effectLst/>
                        </a:rPr>
                        <a:t>Hispanic</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26.64%</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28.05%</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21.24%</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22.69%</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23.73%</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26%</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1.97%</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084773757"/>
                  </a:ext>
                </a:extLst>
              </a:tr>
              <a:tr h="305569">
                <a:tc>
                  <a:txBody>
                    <a:bodyPr/>
                    <a:lstStyle/>
                    <a:p>
                      <a:pPr algn="l" fontAlgn="b">
                        <a:buNone/>
                      </a:pPr>
                      <a:r>
                        <a:rPr lang="en-US" sz="1600" b="1" u="none" strike="noStrike">
                          <a:effectLst/>
                        </a:rPr>
                        <a:t>White</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53.57%</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54.24%</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48.18%</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49.02%</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49.57%</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51%</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1.43%</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77695024"/>
                  </a:ext>
                </a:extLst>
              </a:tr>
              <a:tr h="305569">
                <a:tc>
                  <a:txBody>
                    <a:bodyPr/>
                    <a:lstStyle/>
                    <a:p>
                      <a:pPr algn="l" fontAlgn="b">
                        <a:buNone/>
                      </a:pPr>
                      <a:r>
                        <a:rPr lang="en-US" sz="1600" b="1" u="none" strike="noStrike">
                          <a:effectLst/>
                        </a:rPr>
                        <a:t>Asian</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73.53%</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74.37%</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69.47%</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69.93%</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69.98%</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70%</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0.32%</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150070588"/>
                  </a:ext>
                </a:extLst>
              </a:tr>
              <a:tr h="305569">
                <a:tc>
                  <a:txBody>
                    <a:bodyPr/>
                    <a:lstStyle/>
                    <a:p>
                      <a:pPr algn="l" fontAlgn="b">
                        <a:buNone/>
                      </a:pPr>
                      <a:r>
                        <a:rPr lang="en-US" sz="1600" b="1" u="none" strike="noStrike">
                          <a:effectLst/>
                        </a:rPr>
                        <a:t>Foster Youth</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N/A</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N/A</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10.3%</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10.5%</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11.2%</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13.17%</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2.02%</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891994415"/>
                  </a:ext>
                </a:extLst>
              </a:tr>
              <a:tr h="305569">
                <a:tc>
                  <a:txBody>
                    <a:bodyPr/>
                    <a:lstStyle/>
                    <a:p>
                      <a:pPr algn="l" fontAlgn="b">
                        <a:buNone/>
                      </a:pPr>
                      <a:r>
                        <a:rPr lang="en-US" sz="1600" b="1" u="none" strike="noStrike">
                          <a:effectLst/>
                        </a:rPr>
                        <a:t>Homeless Youth</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N/A</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22.69%</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15.9%</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16.2%</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16.3%</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17.58%</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1.26%</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747766239"/>
                  </a:ext>
                </a:extLst>
              </a:tr>
              <a:tr h="566883">
                <a:tc>
                  <a:txBody>
                    <a:bodyPr/>
                    <a:lstStyle/>
                    <a:p>
                      <a:pPr algn="l" fontAlgn="b">
                        <a:buNone/>
                      </a:pPr>
                      <a:r>
                        <a:rPr lang="en-US" sz="1600" b="1" u="none" strike="noStrike">
                          <a:effectLst/>
                        </a:rPr>
                        <a:t>Socioeconomically Disadvantaged (SED)</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26.2%</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27.5%</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21.2%</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22.9%</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25.0%</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26%</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1.20%</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293494077"/>
                  </a:ext>
                </a:extLst>
              </a:tr>
              <a:tr h="305569">
                <a:tc>
                  <a:txBody>
                    <a:bodyPr/>
                    <a:lstStyle/>
                    <a:p>
                      <a:pPr algn="l" fontAlgn="b">
                        <a:buNone/>
                      </a:pPr>
                      <a:r>
                        <a:rPr lang="en-US" sz="1600" b="1" u="none" strike="noStrike">
                          <a:effectLst/>
                        </a:rPr>
                        <a:t>American Indian</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27.5%</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28.1%</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21.1%</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22.0%</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22.5%</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23.46%</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0.96%</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997635823"/>
                  </a:ext>
                </a:extLst>
              </a:tr>
              <a:tr h="305569">
                <a:tc>
                  <a:txBody>
                    <a:bodyPr/>
                    <a:lstStyle/>
                    <a:p>
                      <a:pPr algn="l" fontAlgn="b">
                        <a:buNone/>
                      </a:pPr>
                      <a:r>
                        <a:rPr lang="en-US" sz="1600" b="1" u="none" strike="noStrike">
                          <a:effectLst/>
                        </a:rPr>
                        <a:t>Pacific Islander</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33.4%</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34.0%</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26.6%</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28.1%</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25.4%</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27.24%</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1.89%</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888402504"/>
                  </a:ext>
                </a:extLst>
              </a:tr>
              <a:tr h="305569">
                <a:tc>
                  <a:txBody>
                    <a:bodyPr/>
                    <a:lstStyle/>
                    <a:p>
                      <a:pPr algn="l" fontAlgn="b">
                        <a:buNone/>
                      </a:pPr>
                      <a:r>
                        <a:rPr lang="en-US" sz="1600" b="1" u="none" strike="noStrike">
                          <a:effectLst/>
                        </a:rPr>
                        <a:t>All Students</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38.7%</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39.7%</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33.4%</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34.6%</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35.5%</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37%</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1.80%</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394021472"/>
                  </a:ext>
                </a:extLst>
              </a:tr>
              <a:tr h="305569">
                <a:tc>
                  <a:txBody>
                    <a:bodyPr/>
                    <a:lstStyle/>
                    <a:p>
                      <a:pPr algn="l" fontAlgn="b">
                        <a:buNone/>
                      </a:pPr>
                      <a:r>
                        <a:rPr lang="en-US" sz="1600" b="1" u="none" strike="noStrike">
                          <a:effectLst/>
                        </a:rPr>
                        <a:t>Two or more races</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54.1%</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55.3%</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47.1%</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48.5%</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49.5%</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50.66%</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1.16%</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112328822"/>
                  </a:ext>
                </a:extLst>
              </a:tr>
              <a:tr h="305569">
                <a:tc>
                  <a:txBody>
                    <a:bodyPr/>
                    <a:lstStyle/>
                    <a:p>
                      <a:pPr algn="l" fontAlgn="b">
                        <a:buNone/>
                      </a:pPr>
                      <a:r>
                        <a:rPr lang="en-US" sz="1600" b="1" u="none" strike="noStrike">
                          <a:effectLst/>
                        </a:rPr>
                        <a:t>Filipino</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54.9%</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59.5%</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54.2%</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100" u="none" strike="noStrike">
                          <a:effectLst/>
                        </a:rPr>
                        <a:t>56.1%</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57.5%</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58.69%</a:t>
                      </a:r>
                      <a:endParaRPr lang="en-US"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r" fontAlgn="b">
                        <a:buNone/>
                      </a:pPr>
                      <a:r>
                        <a:rPr lang="en-US" sz="1600" b="1" u="none" strike="noStrike">
                          <a:effectLst/>
                        </a:rPr>
                        <a:t>1.17%</a:t>
                      </a:r>
                      <a:endParaRPr lang="en-US"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708862"/>
                  </a:ext>
                </a:extLst>
              </a:tr>
            </a:tbl>
          </a:graphicData>
        </a:graphic>
      </p:graphicFrame>
      <p:sp>
        <p:nvSpPr>
          <p:cNvPr id="6" name="TextBox 5">
            <a:extLst>
              <a:ext uri="{FF2B5EF4-FFF2-40B4-BE49-F238E27FC236}">
                <a16:creationId xmlns:a16="http://schemas.microsoft.com/office/drawing/2014/main" id="{FF2BD1AE-BD36-2A71-D34C-040BC3504C48}"/>
              </a:ext>
            </a:extLst>
          </p:cNvPr>
          <p:cNvSpPr txBox="1"/>
          <p:nvPr/>
        </p:nvSpPr>
        <p:spPr>
          <a:xfrm>
            <a:off x="530352" y="502920"/>
            <a:ext cx="4306824" cy="830997"/>
          </a:xfrm>
          <a:prstGeom prst="rect">
            <a:avLst/>
          </a:prstGeom>
          <a:noFill/>
        </p:spPr>
        <p:txBody>
          <a:bodyPr wrap="square" rtlCol="0">
            <a:spAutoFit/>
          </a:bodyPr>
          <a:lstStyle/>
          <a:p>
            <a:r>
              <a:rPr lang="en-US" sz="4800"/>
              <a:t>Math</a:t>
            </a:r>
          </a:p>
        </p:txBody>
      </p:sp>
    </p:spTree>
    <p:extLst>
      <p:ext uri="{BB962C8B-B14F-4D97-AF65-F5344CB8AC3E}">
        <p14:creationId xmlns:p14="http://schemas.microsoft.com/office/powerpoint/2010/main" val="24112136"/>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20F6C4-F545-21E6-56AE-6C2B6A9799AD}"/>
              </a:ext>
            </a:extLst>
          </p:cNvPr>
          <p:cNvSpPr txBox="1"/>
          <p:nvPr/>
        </p:nvSpPr>
        <p:spPr>
          <a:xfrm>
            <a:off x="630936" y="235959"/>
            <a:ext cx="4169664" cy="523220"/>
          </a:xfrm>
          <a:prstGeom prst="rect">
            <a:avLst/>
          </a:prstGeom>
          <a:noFill/>
        </p:spPr>
        <p:txBody>
          <a:bodyPr wrap="square" rtlCol="0">
            <a:spAutoFit/>
          </a:bodyPr>
          <a:lstStyle/>
          <a:p>
            <a:r>
              <a:rPr lang="en-US" sz="2800" b="1"/>
              <a:t>English Language Arts</a:t>
            </a:r>
          </a:p>
        </p:txBody>
      </p:sp>
      <p:graphicFrame>
        <p:nvGraphicFramePr>
          <p:cNvPr id="5" name="Chart 4">
            <a:extLst>
              <a:ext uri="{FF2B5EF4-FFF2-40B4-BE49-F238E27FC236}">
                <a16:creationId xmlns:a16="http://schemas.microsoft.com/office/drawing/2014/main" id="{0743B624-603F-01F7-837C-474E7F8A9386}"/>
              </a:ext>
            </a:extLst>
          </p:cNvPr>
          <p:cNvGraphicFramePr>
            <a:graphicFrameLocks/>
          </p:cNvGraphicFramePr>
          <p:nvPr>
            <p:extLst>
              <p:ext uri="{D42A27DB-BD31-4B8C-83A1-F6EECF244321}">
                <p14:modId xmlns:p14="http://schemas.microsoft.com/office/powerpoint/2010/main" val="1396693958"/>
              </p:ext>
            </p:extLst>
          </p:nvPr>
        </p:nvGraphicFramePr>
        <p:xfrm>
          <a:off x="323849" y="842962"/>
          <a:ext cx="11554207" cy="57790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91475761"/>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1227B9-B4BB-11FF-B61D-B1A96AD2D969}"/>
              </a:ext>
            </a:extLst>
          </p:cNvPr>
          <p:cNvSpPr txBox="1"/>
          <p:nvPr/>
        </p:nvSpPr>
        <p:spPr>
          <a:xfrm>
            <a:off x="777240" y="182880"/>
            <a:ext cx="5138928" cy="523220"/>
          </a:xfrm>
          <a:prstGeom prst="rect">
            <a:avLst/>
          </a:prstGeom>
          <a:noFill/>
        </p:spPr>
        <p:txBody>
          <a:bodyPr wrap="square" rtlCol="0">
            <a:spAutoFit/>
          </a:bodyPr>
          <a:lstStyle/>
          <a:p>
            <a:r>
              <a:rPr lang="en-US" sz="2800" b="1"/>
              <a:t>Mathematics</a:t>
            </a:r>
            <a:endParaRPr lang="en-US" b="1"/>
          </a:p>
        </p:txBody>
      </p:sp>
      <p:graphicFrame>
        <p:nvGraphicFramePr>
          <p:cNvPr id="4" name="Chart 3">
            <a:extLst>
              <a:ext uri="{FF2B5EF4-FFF2-40B4-BE49-F238E27FC236}">
                <a16:creationId xmlns:a16="http://schemas.microsoft.com/office/drawing/2014/main" id="{508196CB-7A9C-0FAC-1AD7-D5CC9A4C9300}"/>
              </a:ext>
            </a:extLst>
          </p:cNvPr>
          <p:cNvGraphicFramePr>
            <a:graphicFrameLocks/>
          </p:cNvGraphicFramePr>
          <p:nvPr>
            <p:extLst>
              <p:ext uri="{D42A27DB-BD31-4B8C-83A1-F6EECF244321}">
                <p14:modId xmlns:p14="http://schemas.microsoft.com/office/powerpoint/2010/main" val="4269722"/>
              </p:ext>
            </p:extLst>
          </p:nvPr>
        </p:nvGraphicFramePr>
        <p:xfrm>
          <a:off x="320040" y="685800"/>
          <a:ext cx="11740896" cy="5989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3456701"/>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2953A-B01E-454A-9146-D2E95043E5C6}"/>
              </a:ext>
            </a:extLst>
          </p:cNvPr>
          <p:cNvSpPr>
            <a:spLocks noGrp="1"/>
          </p:cNvSpPr>
          <p:nvPr>
            <p:ph type="title"/>
          </p:nvPr>
        </p:nvSpPr>
        <p:spPr>
          <a:xfrm>
            <a:off x="1645024" y="2329031"/>
            <a:ext cx="8910917" cy="2194560"/>
          </a:xfrm>
        </p:spPr>
        <p:txBody>
          <a:bodyPr>
            <a:normAutofit fontScale="90000"/>
          </a:bodyPr>
          <a:lstStyle/>
          <a:p>
            <a:pPr algn="ctr"/>
            <a:r>
              <a:rPr lang="en-US" u="none">
                <a:ea typeface="ＭＳ Ｐゴシック"/>
              </a:rPr>
              <a:t>Closing the achievement gap: Introducing CSBA's initiative to bring all students to proficiency </a:t>
            </a:r>
            <a:endParaRPr lang="en-US" u="none">
              <a:uFill>
                <a:solidFill>
                  <a:srgbClr val="F1BE48"/>
                </a:solidFill>
              </a:uFill>
              <a:cs typeface="Arial"/>
            </a:endParaRPr>
          </a:p>
        </p:txBody>
      </p:sp>
    </p:spTree>
    <p:extLst>
      <p:ext uri="{BB962C8B-B14F-4D97-AF65-F5344CB8AC3E}">
        <p14:creationId xmlns:p14="http://schemas.microsoft.com/office/powerpoint/2010/main" val="1316653369"/>
      </p:ext>
    </p:extLst>
  </p:cSld>
  <p:clrMapOvr>
    <a:masterClrMapping/>
  </p:clrMapOvr>
  <p:transition spd="med">
    <p:fade/>
  </p:transition>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Blue Background">
  <a:themeElements>
    <a:clrScheme name="Custom 1">
      <a:dk1>
        <a:srgbClr val="626669"/>
      </a:dk1>
      <a:lt1>
        <a:srgbClr val="FFFFFF"/>
      </a:lt1>
      <a:dk2>
        <a:srgbClr val="004976"/>
      </a:dk2>
      <a:lt2>
        <a:srgbClr val="F1BE48"/>
      </a:lt2>
      <a:accent1>
        <a:srgbClr val="006787"/>
      </a:accent1>
      <a:accent2>
        <a:srgbClr val="3B8CCB"/>
      </a:accent2>
      <a:accent3>
        <a:srgbClr val="4C8C2B"/>
      </a:accent3>
      <a:accent4>
        <a:srgbClr val="BCBD00"/>
      </a:accent4>
      <a:accent5>
        <a:srgbClr val="E00053"/>
      </a:accent5>
      <a:accent6>
        <a:srgbClr val="EF9347"/>
      </a:accent6>
      <a:hlink>
        <a:srgbClr val="626669"/>
      </a:hlink>
      <a:folHlink>
        <a:srgbClr val="929392"/>
      </a:folHlink>
    </a:clrScheme>
    <a:fontScheme name="Arial Bold">
      <a:majorFont>
        <a:latin typeface="Arial Bold"/>
        <a:ea typeface=""/>
        <a:cs typeface=""/>
      </a:majorFont>
      <a:minorFont>
        <a:latin typeface="Arial"/>
        <a:ea typeface=""/>
        <a:cs typeface=""/>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BA-PP-Template2023-Widescreen" id="{04F23D55-DB3D-9842-B067-D4B62CF6F230}" vid="{C29EF48F-3FEC-FE48-92FE-99B77A8751DB}"/>
    </a:ext>
  </a:extLst>
</a:theme>
</file>

<file path=ppt/theme/theme2.xml><?xml version="1.0" encoding="utf-8"?>
<a:theme xmlns:a="http://schemas.openxmlformats.org/drawingml/2006/main" name="Light Background">
  <a:themeElements>
    <a:clrScheme name="Custom 1">
      <a:dk1>
        <a:srgbClr val="626669"/>
      </a:dk1>
      <a:lt1>
        <a:srgbClr val="FFFFFF"/>
      </a:lt1>
      <a:dk2>
        <a:srgbClr val="004976"/>
      </a:dk2>
      <a:lt2>
        <a:srgbClr val="F1BE48"/>
      </a:lt2>
      <a:accent1>
        <a:srgbClr val="006787"/>
      </a:accent1>
      <a:accent2>
        <a:srgbClr val="3B8CCB"/>
      </a:accent2>
      <a:accent3>
        <a:srgbClr val="4C8C2B"/>
      </a:accent3>
      <a:accent4>
        <a:srgbClr val="BCBD00"/>
      </a:accent4>
      <a:accent5>
        <a:srgbClr val="E00053"/>
      </a:accent5>
      <a:accent6>
        <a:srgbClr val="EF9347"/>
      </a:accent6>
      <a:hlink>
        <a:srgbClr val="626669"/>
      </a:hlink>
      <a:folHlink>
        <a:srgbClr val="929392"/>
      </a:folHlink>
    </a:clrScheme>
    <a:fontScheme name="Arial Bold">
      <a:majorFont>
        <a:latin typeface="Arial Bold"/>
        <a:ea typeface=""/>
        <a:cs typeface=""/>
      </a:majorFont>
      <a:minorFont>
        <a:latin typeface="Arial"/>
        <a:ea typeface=""/>
        <a:cs typeface=""/>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BA-PP-Template2023-Widescreen" id="{04F23D55-DB3D-9842-B067-D4B62CF6F230}" vid="{8D3A439C-FD6C-6946-9771-6BE878802AB2}"/>
    </a:ext>
  </a:extLst>
</a:theme>
</file>

<file path=ppt/theme/theme3.xml><?xml version="1.0" encoding="utf-8"?>
<a:theme xmlns:a="http://schemas.openxmlformats.org/drawingml/2006/main" name="Image Layouts">
  <a:themeElements>
    <a:clrScheme name="CSBA">
      <a:dk1>
        <a:srgbClr val="626669"/>
      </a:dk1>
      <a:lt1>
        <a:srgbClr val="FFFFFF"/>
      </a:lt1>
      <a:dk2>
        <a:srgbClr val="004976"/>
      </a:dk2>
      <a:lt2>
        <a:srgbClr val="F1BE48"/>
      </a:lt2>
      <a:accent1>
        <a:srgbClr val="006787"/>
      </a:accent1>
      <a:accent2>
        <a:srgbClr val="3B8CCB"/>
      </a:accent2>
      <a:accent3>
        <a:srgbClr val="4C8C2B"/>
      </a:accent3>
      <a:accent4>
        <a:srgbClr val="BCBD00"/>
      </a:accent4>
      <a:accent5>
        <a:srgbClr val="E00053"/>
      </a:accent5>
      <a:accent6>
        <a:srgbClr val="EF9347"/>
      </a:accent6>
      <a:hlink>
        <a:srgbClr val="626669"/>
      </a:hlink>
      <a:folHlink>
        <a:srgbClr val="929392"/>
      </a:folHlink>
    </a:clrScheme>
    <a:fontScheme name="Arial Bold">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BA-PP-Template2023-Widescreen" id="{04F23D55-DB3D-9842-B067-D4B62CF6F230}" vid="{56343AC0-E5A9-FA47-86B6-A7A0E310DD84}"/>
    </a:ext>
  </a:extLst>
</a:theme>
</file>

<file path=ppt/theme/theme4.xml><?xml version="1.0" encoding="utf-8"?>
<a:theme xmlns:a="http://schemas.openxmlformats.org/drawingml/2006/main" name="Inside Slide – Light">
  <a:themeElements>
    <a:clrScheme name="CSBA Color Palette 3">
      <a:dk1>
        <a:srgbClr val="626669"/>
      </a:dk1>
      <a:lt1>
        <a:srgbClr val="FFFFFF"/>
      </a:lt1>
      <a:dk2>
        <a:srgbClr val="004875"/>
      </a:dk2>
      <a:lt2>
        <a:srgbClr val="ECF0F1"/>
      </a:lt2>
      <a:accent1>
        <a:srgbClr val="004875"/>
      </a:accent1>
      <a:accent2>
        <a:srgbClr val="ECA053"/>
      </a:accent2>
      <a:accent3>
        <a:srgbClr val="00617F"/>
      </a:accent3>
      <a:accent4>
        <a:srgbClr val="B5BD00"/>
      </a:accent4>
      <a:accent5>
        <a:srgbClr val="E56953"/>
      </a:accent5>
      <a:accent6>
        <a:srgbClr val="AE95D3"/>
      </a:accent6>
      <a:hlink>
        <a:srgbClr val="626669"/>
      </a:hlink>
      <a:folHlink>
        <a:srgbClr val="92939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BA Powerpoint Template" id="{7F675229-8C7D-E04C-9F50-2B4B82BFAF91}" vid="{C57572E6-B798-8A46-ACDE-F239F093E9B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263c5c9-c880-4349-a18f-e0b0f2aac0dd" xsi:nil="true"/>
    <lcf76f155ced4ddcb4097134ff3c332f xmlns="fe210f89-69ef-4287-93d0-a8d10ba8ada6">
      <Terms xmlns="http://schemas.microsoft.com/office/infopath/2007/PartnerControls"/>
    </lcf76f155ced4ddcb4097134ff3c332f>
    <SharedWithUsers xmlns="b263c5c9-c880-4349-a18f-e0b0f2aac0dd">
      <UserInfo>
        <DisplayName>James Collins</DisplayName>
        <AccountId>198</AccountId>
        <AccountType/>
      </UserInfo>
      <UserInfo>
        <DisplayName>Olivia Park</DisplayName>
        <AccountId>533</AccountId>
        <AccountType/>
      </UserInfo>
      <UserInfo>
        <DisplayName>Amy Christianson</DisplayName>
        <AccountId>488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8D65E60D199F14EAB59F9DA917252AD" ma:contentTypeVersion="17" ma:contentTypeDescription="Create a new document." ma:contentTypeScope="" ma:versionID="e656a4bfed77ac65632bb511d58c6635">
  <xsd:schema xmlns:xsd="http://www.w3.org/2001/XMLSchema" xmlns:xs="http://www.w3.org/2001/XMLSchema" xmlns:p="http://schemas.microsoft.com/office/2006/metadata/properties" xmlns:ns2="fe210f89-69ef-4287-93d0-a8d10ba8ada6" xmlns:ns3="b263c5c9-c880-4349-a18f-e0b0f2aac0dd" targetNamespace="http://schemas.microsoft.com/office/2006/metadata/properties" ma:root="true" ma:fieldsID="4bccd6297ddf3a928c3f449f4e1ca915" ns2:_="" ns3:_="">
    <xsd:import namespace="fe210f89-69ef-4287-93d0-a8d10ba8ada6"/>
    <xsd:import namespace="b263c5c9-c880-4349-a18f-e0b0f2aac0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210f89-69ef-4287-93d0-a8d10ba8ad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174a5f7-a2ee-4c4b-8375-62c583e6a4e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63c5c9-c880-4349-a18f-e0b0f2aac0d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c7ffe5d-92db-4478-b41d-d5df234e0f0e}" ma:internalName="TaxCatchAll" ma:showField="CatchAllData" ma:web="b263c5c9-c880-4349-a18f-e0b0f2aac0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E37CAC-0CA1-4A42-8B02-88D65C631FA8}">
  <ds:schemaRefs>
    <ds:schemaRef ds:uri="b263c5c9-c880-4349-a18f-e0b0f2aac0dd"/>
    <ds:schemaRef ds:uri="fe210f89-69ef-4287-93d0-a8d10ba8ada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104E7FF-A251-406D-B5DC-A634682A6841}">
  <ds:schemaRefs>
    <ds:schemaRef ds:uri="b263c5c9-c880-4349-a18f-e0b0f2aac0dd"/>
    <ds:schemaRef ds:uri="fe210f89-69ef-4287-93d0-a8d10ba8ad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21B6B57-86FE-4F76-A6F2-4655D27E1B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CSBA-PP-Template2023-Widescreen</Template>
  <Application>Microsoft Office PowerPoint</Application>
  <PresentationFormat>Widescreen</PresentationFormat>
  <Slides>11</Slides>
  <Notes>2</Notes>
  <HiddenSlides>0</HiddenSlides>
  <ScaleCrop>false</ScaleCrop>
  <HeadingPairs>
    <vt:vector size="4" baseType="variant">
      <vt:variant>
        <vt:lpstr>Theme</vt:lpstr>
      </vt:variant>
      <vt:variant>
        <vt:i4>4</vt:i4>
      </vt:variant>
      <vt:variant>
        <vt:lpstr>Slide Titles</vt:lpstr>
      </vt:variant>
      <vt:variant>
        <vt:i4>11</vt:i4>
      </vt:variant>
    </vt:vector>
  </HeadingPairs>
  <TitlesOfParts>
    <vt:vector size="15" baseType="lpstr">
      <vt:lpstr>Blue Background</vt:lpstr>
      <vt:lpstr>Light Background</vt:lpstr>
      <vt:lpstr>Image Layouts</vt:lpstr>
      <vt:lpstr>Inside Slide – Light</vt:lpstr>
      <vt:lpstr>Close the Achievement Gap: Analyzing California’s 2025 state test results and launching CSBA’s campaign for decisive state action to close the achievement gap</vt:lpstr>
      <vt:lpstr>PowerPoint Presentation</vt:lpstr>
      <vt:lpstr>PowerPoint Presentation</vt:lpstr>
      <vt:lpstr>CEO’s Message</vt:lpstr>
      <vt:lpstr>PowerPoint Presentation</vt:lpstr>
      <vt:lpstr>PowerPoint Presentation</vt:lpstr>
      <vt:lpstr>PowerPoint Presentation</vt:lpstr>
      <vt:lpstr>PowerPoint Presentation</vt:lpstr>
      <vt:lpstr>Closing the achievement gap: Introducing CSBA's initiative to bring all students to proficiency </vt:lpstr>
      <vt:lpstr>Q&amp;A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Che Muñoz</dc:creator>
  <cp:revision>5</cp:revision>
  <dcterms:created xsi:type="dcterms:W3CDTF">2025-06-03T22:19:05Z</dcterms:created>
  <dcterms:modified xsi:type="dcterms:W3CDTF">2025-10-09T20:12:53Z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0x01010058D65E60D199F14EAB59F9DA917252AD</vt:lpwstr>
  </property>
  <property fmtid="{D5CDD505-2E9C-101B-9397-08002B2CF9AE}" pid="3" name="MediaServiceImageTags">
    <vt:lpwstr/>
  </property>
</Properties>
</file>