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0" r:id="rId1"/>
    <p:sldMasterId id="2147484056" r:id="rId2"/>
    <p:sldMasterId id="2147484076" r:id="rId3"/>
    <p:sldMasterId id="2147483660" r:id="rId4"/>
    <p:sldMasterId id="2147484202" r:id="rId5"/>
  </p:sldMasterIdLst>
  <p:notesMasterIdLst>
    <p:notesMasterId r:id="rId17"/>
  </p:notesMasterIdLst>
  <p:handoutMasterIdLst>
    <p:handoutMasterId r:id="rId18"/>
  </p:handoutMasterIdLst>
  <p:sldIdLst>
    <p:sldId id="285" r:id="rId6"/>
    <p:sldId id="258" r:id="rId7"/>
    <p:sldId id="304" r:id="rId8"/>
    <p:sldId id="300" r:id="rId9"/>
    <p:sldId id="312" r:id="rId10"/>
    <p:sldId id="269" r:id="rId11"/>
    <p:sldId id="311" r:id="rId12"/>
    <p:sldId id="307" r:id="rId13"/>
    <p:sldId id="306" r:id="rId14"/>
    <p:sldId id="293" r:id="rId15"/>
    <p:sldId id="260"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2"/>
    <a:srgbClr val="595959"/>
    <a:srgbClr val="06557E"/>
    <a:srgbClr val="004976"/>
    <a:srgbClr val="636362"/>
    <a:srgbClr val="63666A"/>
    <a:srgbClr val="F1BE48"/>
    <a:srgbClr val="BECFDA"/>
    <a:srgbClr val="769DB4"/>
    <a:srgbClr val="E56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6"/>
    <p:restoredTop sz="94088"/>
  </p:normalViewPr>
  <p:slideViewPr>
    <p:cSldViewPr snapToGrid="0">
      <p:cViewPr varScale="1">
        <p:scale>
          <a:sx n="79" d="100"/>
          <a:sy n="79" d="100"/>
        </p:scale>
        <p:origin x="680" y="19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89E3E-EEAD-9C48-8C0F-36662F4F3632}"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37465B41-72E9-5943-A0B5-E3C99BCB8D0F}">
      <dgm:prSet phldrT="[Text]"/>
      <dgm:spPr>
        <a:ln>
          <a:noFill/>
        </a:ln>
      </dgm:spPr>
      <dgm:t>
        <a:bodyPr/>
        <a:lstStyle/>
        <a:p>
          <a:r>
            <a:rPr lang="en-US"/>
            <a:t>AEC</a:t>
          </a:r>
        </a:p>
      </dgm:t>
    </dgm:pt>
    <dgm:pt modelId="{0C3F432C-E1DF-9346-8653-65A207F328BA}" type="parTrans" cxnId="{5363EF5B-0BED-BA4F-A77E-A4682D226A34}">
      <dgm:prSet/>
      <dgm:spPr/>
      <dgm:t>
        <a:bodyPr/>
        <a:lstStyle/>
        <a:p>
          <a:endParaRPr lang="en-US"/>
        </a:p>
      </dgm:t>
    </dgm:pt>
    <dgm:pt modelId="{8958D07E-4AA1-B94C-9C7F-CF59832E9360}" type="sibTrans" cxnId="{5363EF5B-0BED-BA4F-A77E-A4682D226A34}">
      <dgm:prSet/>
      <dgm:spPr>
        <a:solidFill>
          <a:schemeClr val="bg2"/>
        </a:solidFill>
        <a:ln>
          <a:noFill/>
        </a:ln>
      </dgm:spPr>
      <dgm:t>
        <a:bodyPr/>
        <a:lstStyle/>
        <a:p>
          <a:endParaRPr lang="en-US"/>
        </a:p>
      </dgm:t>
    </dgm:pt>
    <dgm:pt modelId="{155881FA-89A3-314F-B441-F852E07C9E14}">
      <dgm:prSet phldrT="[Text]"/>
      <dgm:spPr>
        <a:ln>
          <a:noFill/>
        </a:ln>
      </dgm:spPr>
      <dgm:t>
        <a:bodyPr/>
        <a:lstStyle/>
        <a:p>
          <a:r>
            <a:rPr lang="en-US"/>
            <a:t>Workshop</a:t>
          </a:r>
        </a:p>
      </dgm:t>
    </dgm:pt>
    <dgm:pt modelId="{90244B3A-FD8A-4940-BC80-6E50346FAF7B}" type="parTrans" cxnId="{35D45206-4A7A-B945-8090-268F2CB7F83C}">
      <dgm:prSet/>
      <dgm:spPr/>
      <dgm:t>
        <a:bodyPr/>
        <a:lstStyle/>
        <a:p>
          <a:endParaRPr lang="en-US"/>
        </a:p>
      </dgm:t>
    </dgm:pt>
    <dgm:pt modelId="{F1143AC0-CC51-E64B-ACEC-1A69C7F1BD79}" type="sibTrans" cxnId="{35D45206-4A7A-B945-8090-268F2CB7F83C}">
      <dgm:prSet/>
      <dgm:spPr>
        <a:solidFill>
          <a:schemeClr val="bg2"/>
        </a:solidFill>
        <a:ln>
          <a:noFill/>
        </a:ln>
      </dgm:spPr>
      <dgm:t>
        <a:bodyPr/>
        <a:lstStyle/>
        <a:p>
          <a:endParaRPr lang="en-US"/>
        </a:p>
      </dgm:t>
    </dgm:pt>
    <dgm:pt modelId="{2E997E0B-13DD-214D-9262-00EE49DC08D5}">
      <dgm:prSet phldrT="[Text]"/>
      <dgm:spPr>
        <a:ln>
          <a:noFill/>
        </a:ln>
      </dgm:spPr>
      <dgm:t>
        <a:bodyPr/>
        <a:lstStyle/>
        <a:p>
          <a:r>
            <a:rPr lang="en-US"/>
            <a:t>Conference</a:t>
          </a:r>
        </a:p>
      </dgm:t>
    </dgm:pt>
    <dgm:pt modelId="{8FF2E16B-06E1-ED4A-B366-B15AB0C60A52}" type="parTrans" cxnId="{0B33B25D-31E8-2540-97D0-792715BE83B6}">
      <dgm:prSet/>
      <dgm:spPr/>
      <dgm:t>
        <a:bodyPr/>
        <a:lstStyle/>
        <a:p>
          <a:endParaRPr lang="en-US"/>
        </a:p>
      </dgm:t>
    </dgm:pt>
    <dgm:pt modelId="{8EA4FC36-0CD9-0E40-90E2-1FFE0A44AC73}" type="sibTrans" cxnId="{0B33B25D-31E8-2540-97D0-792715BE83B6}">
      <dgm:prSet/>
      <dgm:spPr>
        <a:solidFill>
          <a:schemeClr val="bg2"/>
        </a:solidFill>
        <a:ln>
          <a:noFill/>
        </a:ln>
      </dgm:spPr>
      <dgm:t>
        <a:bodyPr/>
        <a:lstStyle/>
        <a:p>
          <a:endParaRPr lang="en-US"/>
        </a:p>
      </dgm:t>
    </dgm:pt>
    <dgm:pt modelId="{DA230784-CA49-424F-B1B8-70F9D1EEC5A2}" type="pres">
      <dgm:prSet presAssocID="{54E89E3E-EEAD-9C48-8C0F-36662F4F3632}" presName="Name0" presStyleCnt="0">
        <dgm:presLayoutVars>
          <dgm:chMax/>
          <dgm:chPref/>
          <dgm:dir/>
          <dgm:animLvl val="lvl"/>
        </dgm:presLayoutVars>
      </dgm:prSet>
      <dgm:spPr/>
    </dgm:pt>
    <dgm:pt modelId="{4872A8DF-0656-3748-9B66-4A976F04616D}" type="pres">
      <dgm:prSet presAssocID="{37465B41-72E9-5943-A0B5-E3C99BCB8D0F}" presName="composite" presStyleCnt="0"/>
      <dgm:spPr/>
    </dgm:pt>
    <dgm:pt modelId="{71C39CFD-58A5-F247-8222-F3A37C18DA1A}" type="pres">
      <dgm:prSet presAssocID="{37465B41-72E9-5943-A0B5-E3C99BCB8D0F}" presName="Parent1" presStyleLbl="node1" presStyleIdx="0" presStyleCnt="6">
        <dgm:presLayoutVars>
          <dgm:chMax val="1"/>
          <dgm:chPref val="1"/>
          <dgm:bulletEnabled val="1"/>
        </dgm:presLayoutVars>
      </dgm:prSet>
      <dgm:spPr/>
    </dgm:pt>
    <dgm:pt modelId="{A05CC999-CEB5-434C-8C0B-4B8F8339C40B}" type="pres">
      <dgm:prSet presAssocID="{37465B41-72E9-5943-A0B5-E3C99BCB8D0F}" presName="Childtext1" presStyleLbl="revTx" presStyleIdx="0" presStyleCnt="3">
        <dgm:presLayoutVars>
          <dgm:chMax val="0"/>
          <dgm:chPref val="0"/>
          <dgm:bulletEnabled val="1"/>
        </dgm:presLayoutVars>
      </dgm:prSet>
      <dgm:spPr/>
    </dgm:pt>
    <dgm:pt modelId="{E5686137-F726-8044-9F28-BE6EBA1B1C42}" type="pres">
      <dgm:prSet presAssocID="{37465B41-72E9-5943-A0B5-E3C99BCB8D0F}" presName="BalanceSpacing" presStyleCnt="0"/>
      <dgm:spPr/>
    </dgm:pt>
    <dgm:pt modelId="{4F335818-31EB-1D42-92DB-09AD803D5940}" type="pres">
      <dgm:prSet presAssocID="{37465B41-72E9-5943-A0B5-E3C99BCB8D0F}" presName="BalanceSpacing1" presStyleCnt="0"/>
      <dgm:spPr/>
    </dgm:pt>
    <dgm:pt modelId="{DDB05585-2272-864B-ACF6-F4B28FFE47FE}" type="pres">
      <dgm:prSet presAssocID="{8958D07E-4AA1-B94C-9C7F-CF59832E9360}" presName="Accent1Text" presStyleLbl="node1" presStyleIdx="1" presStyleCnt="6"/>
      <dgm:spPr/>
    </dgm:pt>
    <dgm:pt modelId="{5B11F57F-8BB0-FA4B-A03A-6EA83756ADD9}" type="pres">
      <dgm:prSet presAssocID="{8958D07E-4AA1-B94C-9C7F-CF59832E9360}" presName="spaceBetweenRectangles" presStyleCnt="0"/>
      <dgm:spPr/>
    </dgm:pt>
    <dgm:pt modelId="{7A4727B3-EB19-9744-8BD2-09B3FE8879C3}" type="pres">
      <dgm:prSet presAssocID="{155881FA-89A3-314F-B441-F852E07C9E14}" presName="composite" presStyleCnt="0"/>
      <dgm:spPr/>
    </dgm:pt>
    <dgm:pt modelId="{5351822B-C880-5D4C-B2CA-EBAC38CDCEBA}" type="pres">
      <dgm:prSet presAssocID="{155881FA-89A3-314F-B441-F852E07C9E14}" presName="Parent1" presStyleLbl="node1" presStyleIdx="2" presStyleCnt="6">
        <dgm:presLayoutVars>
          <dgm:chMax val="1"/>
          <dgm:chPref val="1"/>
          <dgm:bulletEnabled val="1"/>
        </dgm:presLayoutVars>
      </dgm:prSet>
      <dgm:spPr/>
    </dgm:pt>
    <dgm:pt modelId="{BC449493-8EDF-654E-AB23-4EF4C56ABA93}" type="pres">
      <dgm:prSet presAssocID="{155881FA-89A3-314F-B441-F852E07C9E14}" presName="Childtext1" presStyleLbl="revTx" presStyleIdx="1" presStyleCnt="3">
        <dgm:presLayoutVars>
          <dgm:chMax val="0"/>
          <dgm:chPref val="0"/>
          <dgm:bulletEnabled val="1"/>
        </dgm:presLayoutVars>
      </dgm:prSet>
      <dgm:spPr/>
    </dgm:pt>
    <dgm:pt modelId="{8FD4F1A2-8BD0-0A43-B7D5-8B3441D8D557}" type="pres">
      <dgm:prSet presAssocID="{155881FA-89A3-314F-B441-F852E07C9E14}" presName="BalanceSpacing" presStyleCnt="0"/>
      <dgm:spPr/>
    </dgm:pt>
    <dgm:pt modelId="{631607C6-674F-D341-AA5D-89E6308E5755}" type="pres">
      <dgm:prSet presAssocID="{155881FA-89A3-314F-B441-F852E07C9E14}" presName="BalanceSpacing1" presStyleCnt="0"/>
      <dgm:spPr/>
    </dgm:pt>
    <dgm:pt modelId="{B11F685B-F4DD-A04C-8081-ADC469ECAB19}" type="pres">
      <dgm:prSet presAssocID="{F1143AC0-CC51-E64B-ACEC-1A69C7F1BD79}" presName="Accent1Text" presStyleLbl="node1" presStyleIdx="3" presStyleCnt="6"/>
      <dgm:spPr/>
    </dgm:pt>
    <dgm:pt modelId="{9D54CC4A-6E76-8D4E-9E10-CF94F614F166}" type="pres">
      <dgm:prSet presAssocID="{F1143AC0-CC51-E64B-ACEC-1A69C7F1BD79}" presName="spaceBetweenRectangles" presStyleCnt="0"/>
      <dgm:spPr/>
    </dgm:pt>
    <dgm:pt modelId="{64D469BC-5440-4340-B7DC-1085997FB0E5}" type="pres">
      <dgm:prSet presAssocID="{2E997E0B-13DD-214D-9262-00EE49DC08D5}" presName="composite" presStyleCnt="0"/>
      <dgm:spPr/>
    </dgm:pt>
    <dgm:pt modelId="{271DDB59-C791-0341-84F3-F5CDED0BF626}" type="pres">
      <dgm:prSet presAssocID="{2E997E0B-13DD-214D-9262-00EE49DC08D5}" presName="Parent1" presStyleLbl="node1" presStyleIdx="4" presStyleCnt="6">
        <dgm:presLayoutVars>
          <dgm:chMax val="1"/>
          <dgm:chPref val="1"/>
          <dgm:bulletEnabled val="1"/>
        </dgm:presLayoutVars>
      </dgm:prSet>
      <dgm:spPr/>
    </dgm:pt>
    <dgm:pt modelId="{A102C5C5-FAA4-B54C-B811-FEFC5C24261B}" type="pres">
      <dgm:prSet presAssocID="{2E997E0B-13DD-214D-9262-00EE49DC08D5}" presName="Childtext1" presStyleLbl="revTx" presStyleIdx="2" presStyleCnt="3">
        <dgm:presLayoutVars>
          <dgm:chMax val="0"/>
          <dgm:chPref val="0"/>
          <dgm:bulletEnabled val="1"/>
        </dgm:presLayoutVars>
      </dgm:prSet>
      <dgm:spPr/>
    </dgm:pt>
    <dgm:pt modelId="{6AFDE91F-7429-5543-B281-E05881962B30}" type="pres">
      <dgm:prSet presAssocID="{2E997E0B-13DD-214D-9262-00EE49DC08D5}" presName="BalanceSpacing" presStyleCnt="0"/>
      <dgm:spPr/>
    </dgm:pt>
    <dgm:pt modelId="{4ACD904D-2135-944E-83C5-B5073758BABD}" type="pres">
      <dgm:prSet presAssocID="{2E997E0B-13DD-214D-9262-00EE49DC08D5}" presName="BalanceSpacing1" presStyleCnt="0"/>
      <dgm:spPr/>
    </dgm:pt>
    <dgm:pt modelId="{C0BF769C-A0E0-4343-BD02-867E233FAE4A}" type="pres">
      <dgm:prSet presAssocID="{8EA4FC36-0CD9-0E40-90E2-1FFE0A44AC73}" presName="Accent1Text" presStyleLbl="node1" presStyleIdx="5" presStyleCnt="6"/>
      <dgm:spPr/>
    </dgm:pt>
  </dgm:ptLst>
  <dgm:cxnLst>
    <dgm:cxn modelId="{35D45206-4A7A-B945-8090-268F2CB7F83C}" srcId="{54E89E3E-EEAD-9C48-8C0F-36662F4F3632}" destId="{155881FA-89A3-314F-B441-F852E07C9E14}" srcOrd="1" destOrd="0" parTransId="{90244B3A-FD8A-4940-BC80-6E50346FAF7B}" sibTransId="{F1143AC0-CC51-E64B-ACEC-1A69C7F1BD79}"/>
    <dgm:cxn modelId="{CB4B2E1C-D108-6648-9053-CAD99F584740}" type="presOf" srcId="{8EA4FC36-0CD9-0E40-90E2-1FFE0A44AC73}" destId="{C0BF769C-A0E0-4343-BD02-867E233FAE4A}" srcOrd="0" destOrd="0" presId="urn:microsoft.com/office/officeart/2008/layout/AlternatingHexagons"/>
    <dgm:cxn modelId="{E7D87536-A8C3-1C42-9D41-1E6684D94FDB}" type="presOf" srcId="{37465B41-72E9-5943-A0B5-E3C99BCB8D0F}" destId="{71C39CFD-58A5-F247-8222-F3A37C18DA1A}" srcOrd="0" destOrd="0" presId="urn:microsoft.com/office/officeart/2008/layout/AlternatingHexagons"/>
    <dgm:cxn modelId="{BD9CF74F-6D49-0B4C-B1BE-7B8643B7CCD8}" type="presOf" srcId="{2E997E0B-13DD-214D-9262-00EE49DC08D5}" destId="{271DDB59-C791-0341-84F3-F5CDED0BF626}" srcOrd="0" destOrd="0" presId="urn:microsoft.com/office/officeart/2008/layout/AlternatingHexagons"/>
    <dgm:cxn modelId="{5363EF5B-0BED-BA4F-A77E-A4682D226A34}" srcId="{54E89E3E-EEAD-9C48-8C0F-36662F4F3632}" destId="{37465B41-72E9-5943-A0B5-E3C99BCB8D0F}" srcOrd="0" destOrd="0" parTransId="{0C3F432C-E1DF-9346-8653-65A207F328BA}" sibTransId="{8958D07E-4AA1-B94C-9C7F-CF59832E9360}"/>
    <dgm:cxn modelId="{0B33B25D-31E8-2540-97D0-792715BE83B6}" srcId="{54E89E3E-EEAD-9C48-8C0F-36662F4F3632}" destId="{2E997E0B-13DD-214D-9262-00EE49DC08D5}" srcOrd="2" destOrd="0" parTransId="{8FF2E16B-06E1-ED4A-B366-B15AB0C60A52}" sibTransId="{8EA4FC36-0CD9-0E40-90E2-1FFE0A44AC73}"/>
    <dgm:cxn modelId="{CFC7CB5D-EF23-B949-B941-6B24AA64CA3C}" type="presOf" srcId="{54E89E3E-EEAD-9C48-8C0F-36662F4F3632}" destId="{DA230784-CA49-424F-B1B8-70F9D1EEC5A2}" srcOrd="0" destOrd="0" presId="urn:microsoft.com/office/officeart/2008/layout/AlternatingHexagons"/>
    <dgm:cxn modelId="{C21C1E68-BC10-9C47-B8B6-8E26C50761D7}" type="presOf" srcId="{155881FA-89A3-314F-B441-F852E07C9E14}" destId="{5351822B-C880-5D4C-B2CA-EBAC38CDCEBA}" srcOrd="0" destOrd="0" presId="urn:microsoft.com/office/officeart/2008/layout/AlternatingHexagons"/>
    <dgm:cxn modelId="{2EA57BAA-DAB8-EB4B-96AE-6FDF307CEE1A}" type="presOf" srcId="{F1143AC0-CC51-E64B-ACEC-1A69C7F1BD79}" destId="{B11F685B-F4DD-A04C-8081-ADC469ECAB19}" srcOrd="0" destOrd="0" presId="urn:microsoft.com/office/officeart/2008/layout/AlternatingHexagons"/>
    <dgm:cxn modelId="{BE68E4E6-1A78-6848-A3B1-D597BC43A122}" type="presOf" srcId="{8958D07E-4AA1-B94C-9C7F-CF59832E9360}" destId="{DDB05585-2272-864B-ACF6-F4B28FFE47FE}" srcOrd="0" destOrd="0" presId="urn:microsoft.com/office/officeart/2008/layout/AlternatingHexagons"/>
    <dgm:cxn modelId="{D2395C74-A9AB-734D-8B8B-155B0E77A706}" type="presParOf" srcId="{DA230784-CA49-424F-B1B8-70F9D1EEC5A2}" destId="{4872A8DF-0656-3748-9B66-4A976F04616D}" srcOrd="0" destOrd="0" presId="urn:microsoft.com/office/officeart/2008/layout/AlternatingHexagons"/>
    <dgm:cxn modelId="{0CC64D6F-909C-884F-BE2F-C6CA4CB7133E}" type="presParOf" srcId="{4872A8DF-0656-3748-9B66-4A976F04616D}" destId="{71C39CFD-58A5-F247-8222-F3A37C18DA1A}" srcOrd="0" destOrd="0" presId="urn:microsoft.com/office/officeart/2008/layout/AlternatingHexagons"/>
    <dgm:cxn modelId="{586BF923-6137-2E4A-BB75-A2C2A82EBD49}" type="presParOf" srcId="{4872A8DF-0656-3748-9B66-4A976F04616D}" destId="{A05CC999-CEB5-434C-8C0B-4B8F8339C40B}" srcOrd="1" destOrd="0" presId="urn:microsoft.com/office/officeart/2008/layout/AlternatingHexagons"/>
    <dgm:cxn modelId="{465B13AC-DB69-0C4F-93D9-1D222129F8BF}" type="presParOf" srcId="{4872A8DF-0656-3748-9B66-4A976F04616D}" destId="{E5686137-F726-8044-9F28-BE6EBA1B1C42}" srcOrd="2" destOrd="0" presId="urn:microsoft.com/office/officeart/2008/layout/AlternatingHexagons"/>
    <dgm:cxn modelId="{79D16D3B-746E-CF40-9C7A-920DF3CD7C38}" type="presParOf" srcId="{4872A8DF-0656-3748-9B66-4A976F04616D}" destId="{4F335818-31EB-1D42-92DB-09AD803D5940}" srcOrd="3" destOrd="0" presId="urn:microsoft.com/office/officeart/2008/layout/AlternatingHexagons"/>
    <dgm:cxn modelId="{4ACC030A-5CB8-864C-94DE-A8C3361DA0BB}" type="presParOf" srcId="{4872A8DF-0656-3748-9B66-4A976F04616D}" destId="{DDB05585-2272-864B-ACF6-F4B28FFE47FE}" srcOrd="4" destOrd="0" presId="urn:microsoft.com/office/officeart/2008/layout/AlternatingHexagons"/>
    <dgm:cxn modelId="{E5F8140E-D552-854D-B4F7-4848913410E7}" type="presParOf" srcId="{DA230784-CA49-424F-B1B8-70F9D1EEC5A2}" destId="{5B11F57F-8BB0-FA4B-A03A-6EA83756ADD9}" srcOrd="1" destOrd="0" presId="urn:microsoft.com/office/officeart/2008/layout/AlternatingHexagons"/>
    <dgm:cxn modelId="{8CBC66DC-6642-F64A-9537-EB6D56B80425}" type="presParOf" srcId="{DA230784-CA49-424F-B1B8-70F9D1EEC5A2}" destId="{7A4727B3-EB19-9744-8BD2-09B3FE8879C3}" srcOrd="2" destOrd="0" presId="urn:microsoft.com/office/officeart/2008/layout/AlternatingHexagons"/>
    <dgm:cxn modelId="{D512DE00-BF3C-0E4C-8F79-2C48199BB539}" type="presParOf" srcId="{7A4727B3-EB19-9744-8BD2-09B3FE8879C3}" destId="{5351822B-C880-5D4C-B2CA-EBAC38CDCEBA}" srcOrd="0" destOrd="0" presId="urn:microsoft.com/office/officeart/2008/layout/AlternatingHexagons"/>
    <dgm:cxn modelId="{0A4C481C-142C-6147-9063-DD21AFE55566}" type="presParOf" srcId="{7A4727B3-EB19-9744-8BD2-09B3FE8879C3}" destId="{BC449493-8EDF-654E-AB23-4EF4C56ABA93}" srcOrd="1" destOrd="0" presId="urn:microsoft.com/office/officeart/2008/layout/AlternatingHexagons"/>
    <dgm:cxn modelId="{318E5679-D21F-F844-8675-58FAB9E34E4B}" type="presParOf" srcId="{7A4727B3-EB19-9744-8BD2-09B3FE8879C3}" destId="{8FD4F1A2-8BD0-0A43-B7D5-8B3441D8D557}" srcOrd="2" destOrd="0" presId="urn:microsoft.com/office/officeart/2008/layout/AlternatingHexagons"/>
    <dgm:cxn modelId="{429916A9-B34A-0A47-8A17-256B33605A21}" type="presParOf" srcId="{7A4727B3-EB19-9744-8BD2-09B3FE8879C3}" destId="{631607C6-674F-D341-AA5D-89E6308E5755}" srcOrd="3" destOrd="0" presId="urn:microsoft.com/office/officeart/2008/layout/AlternatingHexagons"/>
    <dgm:cxn modelId="{9E89228B-92DF-3040-8B26-883975A2CA3A}" type="presParOf" srcId="{7A4727B3-EB19-9744-8BD2-09B3FE8879C3}" destId="{B11F685B-F4DD-A04C-8081-ADC469ECAB19}" srcOrd="4" destOrd="0" presId="urn:microsoft.com/office/officeart/2008/layout/AlternatingHexagons"/>
    <dgm:cxn modelId="{BCCB5109-EA7A-334F-B43D-B1AEBD9562F4}" type="presParOf" srcId="{DA230784-CA49-424F-B1B8-70F9D1EEC5A2}" destId="{9D54CC4A-6E76-8D4E-9E10-CF94F614F166}" srcOrd="3" destOrd="0" presId="urn:microsoft.com/office/officeart/2008/layout/AlternatingHexagons"/>
    <dgm:cxn modelId="{4CF7D9D3-265B-9E41-9E05-492ABB5F9EC0}" type="presParOf" srcId="{DA230784-CA49-424F-B1B8-70F9D1EEC5A2}" destId="{64D469BC-5440-4340-B7DC-1085997FB0E5}" srcOrd="4" destOrd="0" presId="urn:microsoft.com/office/officeart/2008/layout/AlternatingHexagons"/>
    <dgm:cxn modelId="{CFCDA4C0-DFBF-BF45-9412-A4BFF93D279A}" type="presParOf" srcId="{64D469BC-5440-4340-B7DC-1085997FB0E5}" destId="{271DDB59-C791-0341-84F3-F5CDED0BF626}" srcOrd="0" destOrd="0" presId="urn:microsoft.com/office/officeart/2008/layout/AlternatingHexagons"/>
    <dgm:cxn modelId="{F4E1449A-40DF-0444-B87A-06D9E8BDB3CB}" type="presParOf" srcId="{64D469BC-5440-4340-B7DC-1085997FB0E5}" destId="{A102C5C5-FAA4-B54C-B811-FEFC5C24261B}" srcOrd="1" destOrd="0" presId="urn:microsoft.com/office/officeart/2008/layout/AlternatingHexagons"/>
    <dgm:cxn modelId="{0AB32882-0FD4-EA41-8A5E-93A4C9BE53AF}" type="presParOf" srcId="{64D469BC-5440-4340-B7DC-1085997FB0E5}" destId="{6AFDE91F-7429-5543-B281-E05881962B30}" srcOrd="2" destOrd="0" presId="urn:microsoft.com/office/officeart/2008/layout/AlternatingHexagons"/>
    <dgm:cxn modelId="{25798EB1-99AD-0F4A-A5E1-B5EC8808D2AD}" type="presParOf" srcId="{64D469BC-5440-4340-B7DC-1085997FB0E5}" destId="{4ACD904D-2135-944E-83C5-B5073758BABD}" srcOrd="3" destOrd="0" presId="urn:microsoft.com/office/officeart/2008/layout/AlternatingHexagons"/>
    <dgm:cxn modelId="{ED233861-B801-BB48-AE82-DE8507AB41C6}" type="presParOf" srcId="{64D469BC-5440-4340-B7DC-1085997FB0E5}" destId="{C0BF769C-A0E0-4343-BD02-867E233FAE4A}" srcOrd="4" destOrd="0" presId="urn:microsoft.com/office/officeart/2008/layout/AlternatingHexagon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9CFD-58A5-F247-8222-F3A37C18DA1A}">
      <dsp:nvSpPr>
        <dsp:cNvPr id="0" name=""/>
        <dsp:cNvSpPr/>
      </dsp:nvSpPr>
      <dsp:spPr>
        <a:xfrm rot="5400000">
          <a:off x="2166014" y="301740"/>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AEC</a:t>
          </a:r>
        </a:p>
      </dsp:txBody>
      <dsp:txXfrm rot="-5400000">
        <a:off x="2451347" y="430958"/>
        <a:ext cx="851909" cy="979206"/>
      </dsp:txXfrm>
    </dsp:sp>
    <dsp:sp modelId="{A05CC999-CEB5-434C-8C0B-4B8F8339C40B}">
      <dsp:nvSpPr>
        <dsp:cNvPr id="0" name=""/>
        <dsp:cNvSpPr/>
      </dsp:nvSpPr>
      <dsp:spPr>
        <a:xfrm>
          <a:off x="3533679" y="493788"/>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DDB05585-2272-864B-ACF6-F4B28FFE47FE}">
      <dsp:nvSpPr>
        <dsp:cNvPr id="0" name=""/>
        <dsp:cNvSpPr/>
      </dsp:nvSpPr>
      <dsp:spPr>
        <a:xfrm rot="5400000">
          <a:off x="829362" y="301740"/>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430958"/>
        <a:ext cx="851909" cy="979206"/>
      </dsp:txXfrm>
    </dsp:sp>
    <dsp:sp modelId="{5351822B-C880-5D4C-B2CA-EBAC38CDCEBA}">
      <dsp:nvSpPr>
        <dsp:cNvPr id="0" name=""/>
        <dsp:cNvSpPr/>
      </dsp:nvSpPr>
      <dsp:spPr>
        <a:xfrm rot="5400000">
          <a:off x="1495127" y="1509223"/>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Workshop</a:t>
          </a:r>
        </a:p>
      </dsp:txBody>
      <dsp:txXfrm rot="-5400000">
        <a:off x="1780460" y="1638441"/>
        <a:ext cx="851909" cy="979206"/>
      </dsp:txXfrm>
    </dsp:sp>
    <dsp:sp modelId="{BC449493-8EDF-654E-AB23-4EF4C56ABA93}">
      <dsp:nvSpPr>
        <dsp:cNvPr id="0" name=""/>
        <dsp:cNvSpPr/>
      </dsp:nvSpPr>
      <dsp:spPr>
        <a:xfrm>
          <a:off x="0" y="1701271"/>
          <a:ext cx="1536382" cy="853545"/>
        </a:xfrm>
        <a:prstGeom prst="rect">
          <a:avLst/>
        </a:prstGeom>
        <a:noFill/>
        <a:ln>
          <a:noFill/>
        </a:ln>
        <a:effectLst/>
      </dsp:spPr>
      <dsp:style>
        <a:lnRef idx="0">
          <a:scrgbClr r="0" g="0" b="0"/>
        </a:lnRef>
        <a:fillRef idx="0">
          <a:scrgbClr r="0" g="0" b="0"/>
        </a:fillRef>
        <a:effectRef idx="0">
          <a:scrgbClr r="0" g="0" b="0"/>
        </a:effectRef>
        <a:fontRef idx="minor"/>
      </dsp:style>
    </dsp:sp>
    <dsp:sp modelId="{B11F685B-F4DD-A04C-8081-ADC469ECAB19}">
      <dsp:nvSpPr>
        <dsp:cNvPr id="0" name=""/>
        <dsp:cNvSpPr/>
      </dsp:nvSpPr>
      <dsp:spPr>
        <a:xfrm rot="5400000">
          <a:off x="2831780" y="1509223"/>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117113" y="1638441"/>
        <a:ext cx="851909" cy="979206"/>
      </dsp:txXfrm>
    </dsp:sp>
    <dsp:sp modelId="{271DDB59-C791-0341-84F3-F5CDED0BF626}">
      <dsp:nvSpPr>
        <dsp:cNvPr id="0" name=""/>
        <dsp:cNvSpPr/>
      </dsp:nvSpPr>
      <dsp:spPr>
        <a:xfrm rot="5400000">
          <a:off x="2166014" y="2716706"/>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Conference</a:t>
          </a:r>
        </a:p>
      </dsp:txBody>
      <dsp:txXfrm rot="-5400000">
        <a:off x="2451347" y="2845924"/>
        <a:ext cx="851909" cy="979206"/>
      </dsp:txXfrm>
    </dsp:sp>
    <dsp:sp modelId="{A102C5C5-FAA4-B54C-B811-FEFC5C24261B}">
      <dsp:nvSpPr>
        <dsp:cNvPr id="0" name=""/>
        <dsp:cNvSpPr/>
      </dsp:nvSpPr>
      <dsp:spPr>
        <a:xfrm>
          <a:off x="3533679" y="2908753"/>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C0BF769C-A0E0-4343-BD02-867E233FAE4A}">
      <dsp:nvSpPr>
        <dsp:cNvPr id="0" name=""/>
        <dsp:cNvSpPr/>
      </dsp:nvSpPr>
      <dsp:spPr>
        <a:xfrm rot="5400000">
          <a:off x="829362" y="2716706"/>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2845924"/>
        <a:ext cx="851909" cy="9792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0A146-817B-D848-A204-DEEA25B5A1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55B38F5-D6A0-6245-850E-EA2A345EB90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6E99EB7-8867-9F41-96C2-6D5955D03279}" type="datetimeFigureOut">
              <a:rPr lang="en-US" altLang="en-US"/>
              <a:pPr/>
              <a:t>6/10/26</a:t>
            </a:fld>
            <a:endParaRPr lang="en-US" altLang="en-US"/>
          </a:p>
        </p:txBody>
      </p:sp>
      <p:sp>
        <p:nvSpPr>
          <p:cNvPr id="4" name="Footer Placeholder 3">
            <a:extLst>
              <a:ext uri="{FF2B5EF4-FFF2-40B4-BE49-F238E27FC236}">
                <a16:creationId xmlns:a16="http://schemas.microsoft.com/office/drawing/2014/main" id="{7F4CAAAC-69CE-3A42-B001-8B06C8417D2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2B5EE5F8-5F76-5943-A2D7-85352CBF711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B15957-B3A0-0943-A309-DFB1E8077B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5B694E-5E49-D04E-95F2-DE5555867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9716B29-9B55-E848-9B36-6ECEA5CE17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F788762-3518-464E-9607-57A9A6886470}" type="datetimeFigureOut">
              <a:rPr lang="en-US" altLang="en-US"/>
              <a:pPr/>
              <a:t>6/10/26</a:t>
            </a:fld>
            <a:endParaRPr lang="en-US" altLang="en-US"/>
          </a:p>
        </p:txBody>
      </p:sp>
      <p:sp>
        <p:nvSpPr>
          <p:cNvPr id="4" name="Slide Image Placeholder 3">
            <a:extLst>
              <a:ext uri="{FF2B5EF4-FFF2-40B4-BE49-F238E27FC236}">
                <a16:creationId xmlns:a16="http://schemas.microsoft.com/office/drawing/2014/main" id="{8519D6F9-A723-5447-AFBC-6C69670C699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1E3BA34-CF21-DD40-95EA-38AA3C6010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BC5E32-67E6-994B-BBBA-57BC9ED9D05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9AE211E0-87A9-694F-942B-D5ABBB02A0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791423E-9008-7E46-B477-FE6C28E1CED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2</a:t>
            </a:fld>
            <a:endParaRPr lang="en-US" altLang="en-US"/>
          </a:p>
        </p:txBody>
      </p:sp>
    </p:spTree>
    <p:extLst>
      <p:ext uri="{BB962C8B-B14F-4D97-AF65-F5344CB8AC3E}">
        <p14:creationId xmlns:p14="http://schemas.microsoft.com/office/powerpoint/2010/main" val="350109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11 in the Handbook</a:t>
            </a:r>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6</a:t>
            </a:fld>
            <a:endParaRPr lang="en-US" altLang="en-US"/>
          </a:p>
        </p:txBody>
      </p:sp>
    </p:spTree>
    <p:extLst>
      <p:ext uri="{BB962C8B-B14F-4D97-AF65-F5344CB8AC3E}">
        <p14:creationId xmlns:p14="http://schemas.microsoft.com/office/powerpoint/2010/main" val="240863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48AF-DD64-DF4C-AC4B-9F1AF8D8FDFF}"/>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4213802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a:xfrm>
            <a:off x="838200" y="365760"/>
            <a:ext cx="10515600" cy="1554480"/>
          </a:xfrm>
        </p:spPr>
        <p:txBody>
          <a:bodyPr/>
          <a:lstStyle>
            <a:lvl1pPr>
              <a:lnSpc>
                <a:spcPct val="80000"/>
              </a:lnSpc>
              <a:defRPr/>
            </a:lvl1pPr>
          </a:lstStyle>
          <a:p>
            <a:r>
              <a:rPr lang="en-US"/>
              <a:t>One-line headlines are best, but never go over two lines</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2"/>
          </a:xfrm>
        </p:spPr>
        <p:txBody>
          <a:bodyPr tIns="365760"/>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Tree>
    <p:extLst>
      <p:ext uri="{BB962C8B-B14F-4D97-AF65-F5344CB8AC3E}">
        <p14:creationId xmlns:p14="http://schemas.microsoft.com/office/powerpoint/2010/main" val="23059741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(2 lines max)</a:t>
            </a:r>
          </a:p>
        </p:txBody>
      </p:sp>
      <p:sp>
        <p:nvSpPr>
          <p:cNvPr id="5" name="Content Placeholder 4">
            <a:extLst>
              <a:ext uri="{FF2B5EF4-FFF2-40B4-BE49-F238E27FC236}">
                <a16:creationId xmlns:a16="http://schemas.microsoft.com/office/drawing/2014/main" id="{916A1643-2521-A49A-6368-2CFD5A9A0992}"/>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6" name="Content Placeholder 4">
            <a:extLst>
              <a:ext uri="{FF2B5EF4-FFF2-40B4-BE49-F238E27FC236}">
                <a16:creationId xmlns:a16="http://schemas.microsoft.com/office/drawing/2014/main" id="{8D9CDF54-DF5E-4130-02A4-C691C45261B9}"/>
              </a:ext>
            </a:extLst>
          </p:cNvPr>
          <p:cNvSpPr>
            <a:spLocks noGrp="1"/>
          </p:cNvSpPr>
          <p:nvPr>
            <p:ph sz="quarter" idx="11" hasCustomPrompt="1"/>
          </p:nvPr>
        </p:nvSpPr>
        <p:spPr>
          <a:xfrm>
            <a:off x="6233160" y="1920240"/>
            <a:ext cx="5120640" cy="4256723"/>
          </a:xfrm>
        </p:spPr>
        <p:txBody>
          <a:bodyPr/>
          <a:lstStyle/>
          <a:p>
            <a:pPr lvl="0"/>
            <a:r>
              <a:rPr lang="en-US"/>
              <a:t>You can use either box to add additional text, a picture, chart, SmartArt, etc. </a:t>
            </a:r>
          </a:p>
        </p:txBody>
      </p:sp>
    </p:spTree>
    <p:extLst>
      <p:ext uri="{BB962C8B-B14F-4D97-AF65-F5344CB8AC3E}">
        <p14:creationId xmlns:p14="http://schemas.microsoft.com/office/powerpoint/2010/main" val="26966204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(1 line max)</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3"/>
          </a:xfrm>
        </p:spPr>
        <p:txBody>
          <a:bodyPr>
            <a:normAutofit/>
          </a:bodyPr>
          <a:lstStyle>
            <a:lvl1pPr marL="0" indent="0">
              <a:buNone/>
              <a:defRPr sz="2000"/>
            </a:lvl1pPr>
          </a:lstStyle>
          <a:p>
            <a:pPr lvl="0"/>
            <a:r>
              <a:rPr lang="en-US"/>
              <a:t>A large picture, chart, table, etc. could be used here.</a:t>
            </a:r>
          </a:p>
        </p:txBody>
      </p:sp>
    </p:spTree>
    <p:extLst>
      <p:ext uri="{BB962C8B-B14F-4D97-AF65-F5344CB8AC3E}">
        <p14:creationId xmlns:p14="http://schemas.microsoft.com/office/powerpoint/2010/main" val="7918946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42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ol (ful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B2BFA-3A64-DA49-93EA-5E17E3703F66}"/>
              </a:ext>
            </a:extLst>
          </p:cNvPr>
          <p:cNvPicPr preferRelativeResize="0">
            <a:picLocks/>
          </p:cNvPicPr>
          <p:nvPr userDrawn="1"/>
        </p:nvPicPr>
        <p:blipFill rotWithShape="1">
          <a:blip r:embed="rId2"/>
          <a:srcRect l="11338" t="6819" b="18374"/>
          <a:stretch/>
        </p:blipFill>
        <p:spPr>
          <a:xfrm>
            <a:off x="0" y="0"/>
            <a:ext cx="12192000" cy="6858000"/>
          </a:xfrm>
          <a:prstGeom prst="rect">
            <a:avLst/>
          </a:prstGeom>
        </p:spPr>
      </p:pic>
    </p:spTree>
    <p:extLst>
      <p:ext uri="{BB962C8B-B14F-4D97-AF65-F5344CB8AC3E}">
        <p14:creationId xmlns:p14="http://schemas.microsoft.com/office/powerpoint/2010/main" val="160732159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itol w/ statem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D00E4F-F770-5F43-A7D0-B054F359ADC1}"/>
              </a:ext>
            </a:extLst>
          </p:cNvPr>
          <p:cNvPicPr preferRelativeResize="0">
            <a:picLocks/>
          </p:cNvPicPr>
          <p:nvPr userDrawn="1"/>
        </p:nvPicPr>
        <p:blipFill rotWithShape="1">
          <a:blip r:embed="rId2"/>
          <a:srcRect l="11338" t="6819" b="18374"/>
          <a:stretch/>
        </p:blipFill>
        <p:spPr>
          <a:xfrm>
            <a:off x="0" y="0"/>
            <a:ext cx="12192000" cy="6858000"/>
          </a:xfrm>
          <a:prstGeom prst="rect">
            <a:avLst/>
          </a:prstGeom>
          <a:blipFill>
            <a:blip r:embed="rId2"/>
            <a:stretch>
              <a:fillRect/>
            </a:stretch>
          </a:blipFill>
        </p:spPr>
      </p:pic>
      <p:sp>
        <p:nvSpPr>
          <p:cNvPr id="4" name="Text Placeholder 3">
            <a:extLst>
              <a:ext uri="{FF2B5EF4-FFF2-40B4-BE49-F238E27FC236}">
                <a16:creationId xmlns:a16="http://schemas.microsoft.com/office/drawing/2014/main" id="{8D971797-457A-EB93-8782-889E46C9B827}"/>
              </a:ext>
            </a:extLst>
          </p:cNvPr>
          <p:cNvSpPr>
            <a:spLocks noGrp="1"/>
          </p:cNvSpPr>
          <p:nvPr>
            <p:ph type="body" sz="quarter" idx="11" hasCustomPrompt="1"/>
          </p:nvPr>
        </p:nvSpPr>
        <p:spPr>
          <a:xfrm>
            <a:off x="5562600" y="2295525"/>
            <a:ext cx="6629400" cy="2266949"/>
          </a:xfrm>
          <a:solidFill>
            <a:schemeClr val="tx2">
              <a:alpha val="85000"/>
            </a:schemeClr>
          </a:solidFill>
        </p:spPr>
        <p:txBody>
          <a:bodyPr lIns="365760" tIns="274320" rIns="365760" bIns="274320" anchor="ctr" anchorCtr="0">
            <a:norm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a short statement here. Highlight a key point or small phrase (1–3 words) by changing it to yellow and bold.</a:t>
            </a:r>
          </a:p>
        </p:txBody>
      </p:sp>
    </p:spTree>
    <p:extLst>
      <p:ext uri="{BB962C8B-B14F-4D97-AF65-F5344CB8AC3E}">
        <p14:creationId xmlns:p14="http://schemas.microsoft.com/office/powerpoint/2010/main" val="3466636532"/>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itol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841248" y="266700"/>
            <a:ext cx="5486400" cy="1214628"/>
          </a:xfrm>
          <a:prstGeom prst="rect">
            <a:avLst/>
          </a:prstGeom>
        </p:spPr>
        <p:txBody>
          <a:bodyPr/>
          <a:lstStyle/>
          <a:p>
            <a:r>
              <a:rPr lang="en-US"/>
              <a:t>Add headline here </a:t>
            </a:r>
            <a:br>
              <a:rPr lang="en-US"/>
            </a:br>
            <a:r>
              <a:rPr lang="en-US"/>
              <a:t>(2 lines max.)</a:t>
            </a:r>
          </a:p>
        </p:txBody>
      </p:sp>
      <p:pic>
        <p:nvPicPr>
          <p:cNvPr id="4" name="Picture 3">
            <a:extLst>
              <a:ext uri="{FF2B5EF4-FFF2-40B4-BE49-F238E27FC236}">
                <a16:creationId xmlns:a16="http://schemas.microsoft.com/office/drawing/2014/main" id="{59FF0C3B-73ED-D24B-B66E-89A276AD7B6F}"/>
              </a:ext>
            </a:extLst>
          </p:cNvPr>
          <p:cNvPicPr>
            <a:picLocks noChangeAspect="1"/>
          </p:cNvPicPr>
          <p:nvPr userDrawn="1"/>
        </p:nvPicPr>
        <p:blipFill rotWithShape="1">
          <a:blip r:embed="rId2"/>
          <a:srcRect l="34950" t="6997" r="41960" b="44032"/>
          <a:stretch/>
        </p:blipFill>
        <p:spPr>
          <a:xfrm>
            <a:off x="7341704" y="0"/>
            <a:ext cx="4850296" cy="6858000"/>
          </a:xfrm>
          <a:prstGeom prst="rect">
            <a:avLst/>
          </a:prstGeom>
          <a:effectLst/>
        </p:spPr>
      </p:pic>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841375" y="1676400"/>
            <a:ext cx="54864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774700" y="0"/>
            <a:ext cx="566928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spTree>
    <p:extLst>
      <p:ext uri="{BB962C8B-B14F-4D97-AF65-F5344CB8AC3E}">
        <p14:creationId xmlns:p14="http://schemas.microsoft.com/office/powerpoint/2010/main" val="256883101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udents (ful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14456-4A2A-1741-9397-C650A1174216}"/>
              </a:ext>
            </a:extLst>
          </p:cNvPr>
          <p:cNvPicPr>
            <a:picLocks noChangeAspect="1"/>
          </p:cNvPicPr>
          <p:nvPr userDrawn="1"/>
        </p:nvPicPr>
        <p:blipFill rotWithShape="1">
          <a:blip r:embed="rId2"/>
          <a:srcRect l="24781" r="11563" b="17838"/>
          <a:stretch/>
        </p:blipFill>
        <p:spPr>
          <a:xfrm>
            <a:off x="0" y="0"/>
            <a:ext cx="12192000" cy="6858000"/>
          </a:xfrm>
          <a:prstGeom prst="rect">
            <a:avLst/>
          </a:prstGeom>
        </p:spPr>
      </p:pic>
    </p:spTree>
    <p:extLst>
      <p:ext uri="{BB962C8B-B14F-4D97-AF65-F5344CB8AC3E}">
        <p14:creationId xmlns:p14="http://schemas.microsoft.com/office/powerpoint/2010/main" val="360308476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ents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6781800" y="266700"/>
            <a:ext cx="4572000" cy="1214628"/>
          </a:xfrm>
          <a:prstGeom prst="rect">
            <a:avLst/>
          </a:prstGeom>
        </p:spPr>
        <p:txBody>
          <a:bodyPr/>
          <a:lstStyle/>
          <a:p>
            <a:r>
              <a:rPr lang="en-US"/>
              <a:t>Add headline here</a:t>
            </a:r>
            <a:br>
              <a:rPr lang="en-US"/>
            </a:br>
            <a:r>
              <a:rPr lang="en-US"/>
              <a:t>(2 lines max.)</a:t>
            </a:r>
          </a:p>
        </p:txBody>
      </p:sp>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6781800" y="1676400"/>
            <a:ext cx="45720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6644640" y="0"/>
            <a:ext cx="484632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pic>
        <p:nvPicPr>
          <p:cNvPr id="10" name="Picture 9">
            <a:extLst>
              <a:ext uri="{FF2B5EF4-FFF2-40B4-BE49-F238E27FC236}">
                <a16:creationId xmlns:a16="http://schemas.microsoft.com/office/drawing/2014/main" id="{0F6C7A03-CFD9-184D-B0A7-A94CCF5E7D77}"/>
              </a:ext>
            </a:extLst>
          </p:cNvPr>
          <p:cNvPicPr>
            <a:picLocks noChangeAspect="1"/>
          </p:cNvPicPr>
          <p:nvPr userDrawn="1"/>
        </p:nvPicPr>
        <p:blipFill rotWithShape="1">
          <a:blip r:embed="rId2"/>
          <a:srcRect l="45859" r="21010" b="14474"/>
          <a:stretch/>
        </p:blipFill>
        <p:spPr>
          <a:xfrm>
            <a:off x="0" y="0"/>
            <a:ext cx="6096000" cy="6858000"/>
          </a:xfrm>
          <a:prstGeom prst="rect">
            <a:avLst/>
          </a:prstGeom>
        </p:spPr>
      </p:pic>
    </p:spTree>
    <p:extLst>
      <p:ext uri="{BB962C8B-B14F-4D97-AF65-F5344CB8AC3E}">
        <p14:creationId xmlns:p14="http://schemas.microsoft.com/office/powerpoint/2010/main" val="30596255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ide Slide – L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C7520-1E28-B240-A21B-81E69B6F2A38}"/>
              </a:ext>
            </a:extLst>
          </p:cNvPr>
          <p:cNvSpPr>
            <a:spLocks noGrp="1"/>
          </p:cNvSpPr>
          <p:nvPr>
            <p:ph type="sldNum" sz="quarter" idx="10"/>
          </p:nvPr>
        </p:nvSpPr>
        <p:spPr/>
        <p:txBody>
          <a:bodyPr/>
          <a:lstStyle/>
          <a:p>
            <a:fld id="{E8CA2EAC-0CD8-0D4E-880D-C349C0AE03A4}" type="slidenum">
              <a:rPr lang="en-US" altLang="en-US" smtClean="0"/>
              <a:pPr/>
              <a:t>‹#›</a:t>
            </a:fld>
            <a:endParaRPr lang="en-US" altLang="en-US"/>
          </a:p>
        </p:txBody>
      </p:sp>
      <p:sp>
        <p:nvSpPr>
          <p:cNvPr id="4" name="Date Placeholder 3">
            <a:extLst>
              <a:ext uri="{FF2B5EF4-FFF2-40B4-BE49-F238E27FC236}">
                <a16:creationId xmlns:a16="http://schemas.microsoft.com/office/drawing/2014/main" id="{B415337B-54A1-2542-9EE4-AB7FB3DC2A30}"/>
              </a:ext>
            </a:extLst>
          </p:cNvPr>
          <p:cNvSpPr>
            <a:spLocks noGrp="1"/>
          </p:cNvSpPr>
          <p:nvPr>
            <p:ph type="dt" sz="half" idx="11"/>
          </p:nvPr>
        </p:nvSpPr>
        <p:spPr/>
        <p:txBody>
          <a:bodyPr/>
          <a:lstStyle/>
          <a:p>
            <a:fld id="{EAEA03EC-3FBD-2248-8362-FE37B34643E9}" type="datetime4">
              <a:rPr lang="en-US" altLang="en-US" smtClean="0"/>
              <a:t>June 10, 2026</a:t>
            </a:fld>
            <a:endParaRPr lang="en-US" altLang="en-US"/>
          </a:p>
        </p:txBody>
      </p:sp>
      <p:sp>
        <p:nvSpPr>
          <p:cNvPr id="5" name="Footer Placeholder 4">
            <a:extLst>
              <a:ext uri="{FF2B5EF4-FFF2-40B4-BE49-F238E27FC236}">
                <a16:creationId xmlns:a16="http://schemas.microsoft.com/office/drawing/2014/main" id="{5871ED4E-0486-3743-B9AA-52AABA8B5D0A}"/>
              </a:ext>
            </a:extLst>
          </p:cNvPr>
          <p:cNvSpPr>
            <a:spLocks noGrp="1"/>
          </p:cNvSpPr>
          <p:nvPr>
            <p:ph type="ftr" sz="quarter" idx="12"/>
          </p:nvPr>
        </p:nvSpPr>
        <p:spPr/>
        <p:txBody>
          <a:bodyPr/>
          <a:lstStyle/>
          <a:p>
            <a:pPr>
              <a:defRPr/>
            </a:pPr>
            <a:r>
              <a:rPr lang="en-US"/>
              <a:t>Name of Presentation</a:t>
            </a:r>
          </a:p>
        </p:txBody>
      </p:sp>
    </p:spTree>
    <p:extLst>
      <p:ext uri="{BB962C8B-B14F-4D97-AF65-F5344CB8AC3E}">
        <p14:creationId xmlns:p14="http://schemas.microsoft.com/office/powerpoint/2010/main" val="163969199"/>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46304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828800"/>
            <a:ext cx="10515600" cy="434816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5515"/>
            <a:ext cx="5120640" cy="4251448"/>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5515"/>
            <a:ext cx="5120640" cy="4251448"/>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55448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920240"/>
            <a:ext cx="10515600" cy="425672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0240"/>
            <a:ext cx="5120640" cy="4256723"/>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7C30A7EA-970C-C144-B07C-A1325C28C280}"/>
              </a:ext>
            </a:extLst>
          </p:cNvPr>
          <p:cNvSpPr/>
          <p:nvPr userDrawn="1"/>
        </p:nvSpPr>
        <p:spPr>
          <a:xfrm rot="5400000">
            <a:off x="5902487" y="3418367"/>
            <a:ext cx="365760" cy="21266"/>
          </a:xfrm>
          <a:custGeom>
            <a:avLst/>
            <a:gdLst>
              <a:gd name="connsiteX0" fmla="*/ 0 w 365760"/>
              <a:gd name="connsiteY0" fmla="*/ 21266 h 21266"/>
              <a:gd name="connsiteX1" fmla="*/ 21266 w 365760"/>
              <a:gd name="connsiteY1" fmla="*/ 0 h 21266"/>
              <a:gd name="connsiteX2" fmla="*/ 344494 w 365760"/>
              <a:gd name="connsiteY2" fmla="*/ 0 h 21266"/>
              <a:gd name="connsiteX3" fmla="*/ 365760 w 365760"/>
              <a:gd name="connsiteY3" fmla="*/ 21266 h 21266"/>
              <a:gd name="connsiteX4" fmla="*/ 0 w 365760"/>
              <a:gd name="connsiteY4" fmla="*/ 21266 h 2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21266">
                <a:moveTo>
                  <a:pt x="0" y="21266"/>
                </a:moveTo>
                <a:lnTo>
                  <a:pt x="21266" y="0"/>
                </a:lnTo>
                <a:lnTo>
                  <a:pt x="344494" y="0"/>
                </a:lnTo>
                <a:lnTo>
                  <a:pt x="365760" y="21266"/>
                </a:lnTo>
                <a:lnTo>
                  <a:pt x="0" y="21266"/>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4.png"/><Relationship Id="rId5" Type="http://schemas.openxmlformats.org/officeDocument/2006/relationships/slideLayout" Target="../slideLayouts/slideLayout36.xml"/><Relationship Id="rId10" Type="http://schemas.openxmlformats.org/officeDocument/2006/relationships/theme" Target="../theme/theme5.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920240"/>
            <a:ext cx="10515600" cy="425196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188" r:id="rId1"/>
    <p:sldLayoutId id="2147484191" r:id="rId2"/>
    <p:sldLayoutId id="2147484199" r:id="rId3"/>
    <p:sldLayoutId id="2147484193" r:id="rId4"/>
    <p:sldLayoutId id="2147484194" r:id="rId5"/>
    <p:sldLayoutId id="2147484196" r:id="rId6"/>
    <p:sldLayoutId id="2147484198" r:id="rId7"/>
    <p:sldLayoutId id="2147484189" r:id="rId8"/>
    <p:sldLayoutId id="2147484197"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D2240F-747A-1147-AEAD-A0C4DA9D89BF}"/>
              </a:ext>
            </a:extLst>
          </p:cNvPr>
          <p:cNvSpPr/>
          <p:nvPr userDrawn="1"/>
        </p:nvSpPr>
        <p:spPr>
          <a:xfrm>
            <a:off x="774700" y="0"/>
            <a:ext cx="10642600" cy="87086"/>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8" name="Rectangle 7">
            <a:extLst>
              <a:ext uri="{FF2B5EF4-FFF2-40B4-BE49-F238E27FC236}">
                <a16:creationId xmlns:a16="http://schemas.microsoft.com/office/drawing/2014/main" id="{6EB17946-7E97-EA43-8A57-8DEF85D1C519}"/>
              </a:ext>
            </a:extLst>
          </p:cNvPr>
          <p:cNvSpPr/>
          <p:nvPr userDrawn="1"/>
        </p:nvSpPr>
        <p:spPr>
          <a:xfrm>
            <a:off x="11609711" y="5708405"/>
            <a:ext cx="582291" cy="992458"/>
          </a:xfrm>
          <a:prstGeom prst="rect">
            <a:avLst/>
          </a:prstGeom>
          <a:solidFill>
            <a:srgbClr val="ED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2" name="Title Placeholder 1">
            <a:extLst>
              <a:ext uri="{FF2B5EF4-FFF2-40B4-BE49-F238E27FC236}">
                <a16:creationId xmlns:a16="http://schemas.microsoft.com/office/drawing/2014/main" id="{FDE3320D-7B22-6A4C-98E1-93FE6CF3B698}"/>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99D9A98-381E-A243-A208-650591A88D11}"/>
              </a:ext>
            </a:extLst>
          </p:cNvPr>
          <p:cNvSpPr>
            <a:spLocks noGrp="1"/>
          </p:cNvSpPr>
          <p:nvPr>
            <p:ph type="body" idx="1"/>
          </p:nvPr>
        </p:nvSpPr>
        <p:spPr>
          <a:xfrm>
            <a:off x="838200" y="1920240"/>
            <a:ext cx="10515600" cy="4251959"/>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490D2-1A97-4ED8-E9E0-F072A3A8EA65}"/>
              </a:ext>
            </a:extLst>
          </p:cNvPr>
          <p:cNvSpPr>
            <a:spLocks noGrp="1"/>
          </p:cNvSpPr>
          <p:nvPr>
            <p:ph type="dt" sz="half" idx="2"/>
          </p:nvPr>
        </p:nvSpPr>
        <p:spPr>
          <a:xfrm>
            <a:off x="7936992" y="6181344"/>
            <a:ext cx="210312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August 4, 2023</a:t>
            </a:r>
          </a:p>
        </p:txBody>
      </p:sp>
      <p:sp>
        <p:nvSpPr>
          <p:cNvPr id="5" name="Footer Placeholder 4">
            <a:extLst>
              <a:ext uri="{FF2B5EF4-FFF2-40B4-BE49-F238E27FC236}">
                <a16:creationId xmlns:a16="http://schemas.microsoft.com/office/drawing/2014/main" id="{94089F02-D7F4-82B4-90AD-4022B2265EFF}"/>
              </a:ext>
            </a:extLst>
          </p:cNvPr>
          <p:cNvSpPr>
            <a:spLocks noGrp="1"/>
          </p:cNvSpPr>
          <p:nvPr>
            <p:ph type="ftr" sz="quarter" idx="3"/>
          </p:nvPr>
        </p:nvSpPr>
        <p:spPr>
          <a:xfrm>
            <a:off x="3657600" y="6181344"/>
            <a:ext cx="411480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D6073026-3B46-1517-3256-4E51565E1FDA}"/>
              </a:ext>
            </a:extLst>
          </p:cNvPr>
          <p:cNvSpPr>
            <a:spLocks noGrp="1"/>
          </p:cNvSpPr>
          <p:nvPr>
            <p:ph type="sldNum" sz="quarter" idx="4"/>
          </p:nvPr>
        </p:nvSpPr>
        <p:spPr>
          <a:xfrm>
            <a:off x="10213848" y="6181344"/>
            <a:ext cx="64008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fld id="{2D3C04EB-3C21-1042-8481-06E83C0B3E7E}" type="slidenum">
              <a:rPr lang="en-US" smtClean="0"/>
              <a:pPr/>
              <a:t>‹#›</a:t>
            </a:fld>
            <a:endParaRPr lang="en-US"/>
          </a:p>
        </p:txBody>
      </p:sp>
      <p:pic>
        <p:nvPicPr>
          <p:cNvPr id="10" name="Graphic 9">
            <a:extLst>
              <a:ext uri="{FF2B5EF4-FFF2-40B4-BE49-F238E27FC236}">
                <a16:creationId xmlns:a16="http://schemas.microsoft.com/office/drawing/2014/main" id="{860E29A5-B705-307C-100D-F666213A8F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027664" y="6045587"/>
            <a:ext cx="425075" cy="500881"/>
          </a:xfrm>
          <a:prstGeom prst="rect">
            <a:avLst/>
          </a:prstGeom>
        </p:spPr>
      </p:pic>
    </p:spTree>
    <p:extLst>
      <p:ext uri="{BB962C8B-B14F-4D97-AF65-F5344CB8AC3E}">
        <p14:creationId xmlns:p14="http://schemas.microsoft.com/office/powerpoint/2010/main" val="3327166393"/>
      </p:ext>
    </p:extLst>
  </p:cSld>
  <p:clrMap bg1="lt1" tx1="dk1" bg2="lt2" tx2="dk2" accent1="accent1" accent2="accent2" accent3="accent3" accent4="accent4" accent5="accent5" accent6="accent6" hlink="hlink" folHlink="folHlink"/>
  <p:sldLayoutIdLst>
    <p:sldLayoutId id="2147484069" r:id="rId1"/>
    <p:sldLayoutId id="2147484192" r:id="rId2"/>
    <p:sldLayoutId id="2147484195" r:id="rId3"/>
    <p:sldLayoutId id="2147484200" r:id="rId4"/>
    <p:sldLayoutId id="2147484201" r:id="rId5"/>
  </p:sldLayoutIdLst>
  <p:transition spd="med">
    <p:fade/>
  </p:transition>
  <p:hf hdr="0" ftr="0" dt="0"/>
  <p:txStyles>
    <p:titleStyle>
      <a:lvl1pPr algn="l" rtl="0" eaLnBrk="1" fontAlgn="base" hangingPunct="1">
        <a:lnSpc>
          <a:spcPct val="8000"/>
        </a:lnSpc>
        <a:spcBef>
          <a:spcPct val="0"/>
        </a:spcBef>
        <a:spcAft>
          <a:spcPct val="0"/>
        </a:spcAft>
        <a:defRPr sz="4400" b="1" kern="1200" cap="none" baseline="0">
          <a:solidFill>
            <a:schemeClr val="tx2"/>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tx2"/>
        </a:buClr>
        <a:buSzPct val="120000"/>
        <a:buFont typeface="System Font Regular"/>
        <a:buChar char="‣"/>
        <a:tabLst/>
        <a:defRPr sz="2400" kern="1200">
          <a:solidFill>
            <a:schemeClr val="tx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528" userDrawn="1">
          <p15:clr>
            <a:srgbClr val="F26B43"/>
          </p15:clr>
        </p15:guide>
        <p15:guide id="3" pos="7152" userDrawn="1">
          <p15:clr>
            <a:srgbClr val="F26B43"/>
          </p15:clr>
        </p15:guide>
        <p15:guide id="4" orient="horz" pos="3888" userDrawn="1">
          <p15:clr>
            <a:srgbClr val="F26B43"/>
          </p15:clr>
        </p15:guide>
        <p15:guide id="5" orient="horz" pos="288" userDrawn="1">
          <p15:clr>
            <a:srgbClr val="F26B43"/>
          </p15:clr>
        </p15:guide>
        <p15:guide id="6" orient="horz" pos="936" userDrawn="1">
          <p15:clr>
            <a:srgbClr val="F26B43"/>
          </p15:clr>
        </p15:guide>
        <p15:guide id="7" orient="horz" pos="10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9F131-9DA8-5B45-93E6-0B291064B6BA}"/>
              </a:ext>
            </a:extLst>
          </p:cNvPr>
          <p:cNvSpPr>
            <a:spLocks noGrp="1"/>
          </p:cNvSpPr>
          <p:nvPr>
            <p:ph type="title"/>
          </p:nvPr>
        </p:nvSpPr>
        <p:spPr>
          <a:xfrm>
            <a:off x="838200" y="457200"/>
            <a:ext cx="10515600" cy="1554480"/>
          </a:xfrm>
          <a:prstGeom prst="rect">
            <a:avLst/>
          </a:prstGeom>
        </p:spPr>
        <p:txBody>
          <a:bodyPr vert="horz" lIns="91440" tIns="45720" rIns="91440" bIns="0" rtlCol="0" anchor="b">
            <a:normAutofit/>
          </a:bodyPr>
          <a:lstStyle/>
          <a:p>
            <a:r>
              <a:rPr lang="en-US"/>
              <a:t>Click to edit Master title style</a:t>
            </a:r>
          </a:p>
        </p:txBody>
      </p:sp>
      <p:sp>
        <p:nvSpPr>
          <p:cNvPr id="4" name="Text Placeholder 3">
            <a:extLst>
              <a:ext uri="{FF2B5EF4-FFF2-40B4-BE49-F238E27FC236}">
                <a16:creationId xmlns:a16="http://schemas.microsoft.com/office/drawing/2014/main" id="{80C4E2D3-24A6-D640-A50F-23B64E0B1D86}"/>
              </a:ext>
            </a:extLst>
          </p:cNvPr>
          <p:cNvSpPr>
            <a:spLocks noGrp="1"/>
          </p:cNvSpPr>
          <p:nvPr>
            <p:ph type="body" idx="1"/>
          </p:nvPr>
        </p:nvSpPr>
        <p:spPr>
          <a:xfrm>
            <a:off x="838200" y="2011680"/>
            <a:ext cx="10515600" cy="4165283"/>
          </a:xfrm>
          <a:prstGeom prst="rect">
            <a:avLst/>
          </a:prstGeom>
        </p:spPr>
        <p:txBody>
          <a:bodyPr vert="horz" lIns="91440" tIns="45720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169481"/>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Lst>
  <p:transition spd="med">
    <p:fade/>
  </p:transition>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SzPct val="120000"/>
        <a:buFont typeface="Arial" panose="020B0604020202020204" pitchFamily="34" charset="0"/>
        <a:buChar char="‣"/>
        <a:defRPr sz="2800" kern="1200">
          <a:solidFill>
            <a:schemeClr val="tx1"/>
          </a:solidFill>
          <a:latin typeface="+mn-lt"/>
          <a:ea typeface="+mn-ea"/>
          <a:cs typeface="+mn-cs"/>
        </a:defRPr>
      </a:lvl1pPr>
      <a:lvl2pPr marL="581025"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2pPr>
      <a:lvl3pPr marL="920750"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3pPr>
      <a:lvl4pPr marL="125888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4pPr>
      <a:lvl5pPr marL="160813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2" userDrawn="1">
          <p15:clr>
            <a:srgbClr val="F26B43"/>
          </p15:clr>
        </p15:guide>
        <p15:guide id="2" orient="horz" pos="3912" userDrawn="1">
          <p15:clr>
            <a:srgbClr val="F26B43"/>
          </p15:clr>
        </p15:guide>
        <p15:guide id="3" orient="horz" pos="168" userDrawn="1">
          <p15:clr>
            <a:srgbClr val="F26B43"/>
          </p15:clr>
        </p15:guide>
        <p15:guide id="4" pos="528" userDrawn="1">
          <p15:clr>
            <a:srgbClr val="F26B43"/>
          </p15:clr>
        </p15:guide>
        <p15:guide id="5" orient="horz" pos="936" userDrawn="1">
          <p15:clr>
            <a:srgbClr val="F26B43"/>
          </p15:clr>
        </p15:guide>
        <p15:guide id="6" orient="horz" pos="10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46304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828800"/>
            <a:ext cx="10515600" cy="434340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F525-81EB-D97D-4E9D-7C43AC407B29}"/>
              </a:ext>
            </a:extLst>
          </p:cNvPr>
          <p:cNvSpPr>
            <a:spLocks noGrp="1"/>
          </p:cNvSpPr>
          <p:nvPr>
            <p:ph type="title"/>
          </p:nvPr>
        </p:nvSpPr>
        <p:spPr>
          <a:xfrm>
            <a:off x="1295400" y="1554480"/>
            <a:ext cx="9601200" cy="2286000"/>
          </a:xfrm>
        </p:spPr>
        <p:txBody>
          <a:bodyPr>
            <a:normAutofit fontScale="90000"/>
          </a:bodyPr>
          <a:lstStyle/>
          <a:p>
            <a:r>
              <a:rPr lang="en-US" dirty="0">
                <a:ea typeface="ＭＳ Ｐゴシック"/>
              </a:rPr>
              <a:t>The CSBA County Board Handbook: Advocacy and Community Engagement</a:t>
            </a:r>
            <a:endParaRPr lang="en-US" dirty="0"/>
          </a:p>
        </p:txBody>
      </p:sp>
    </p:spTree>
    <p:extLst>
      <p:ext uri="{BB962C8B-B14F-4D97-AF65-F5344CB8AC3E}">
        <p14:creationId xmlns:p14="http://schemas.microsoft.com/office/powerpoint/2010/main" val="3077752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737B-23DC-622C-705B-DFEC5BDC250F}"/>
              </a:ext>
            </a:extLst>
          </p:cNvPr>
          <p:cNvSpPr>
            <a:spLocks noGrp="1"/>
          </p:cNvSpPr>
          <p:nvPr>
            <p:ph type="title"/>
          </p:nvPr>
        </p:nvSpPr>
        <p:spPr>
          <a:xfrm>
            <a:off x="838200" y="365760"/>
            <a:ext cx="10515600" cy="1554480"/>
          </a:xfrm>
        </p:spPr>
        <p:txBody>
          <a:bodyPr/>
          <a:lstStyle/>
          <a:p>
            <a:r>
              <a:rPr lang="en-US"/>
              <a:t>Upcoming Events:</a:t>
            </a:r>
          </a:p>
        </p:txBody>
      </p:sp>
      <p:graphicFrame>
        <p:nvGraphicFramePr>
          <p:cNvPr id="5" name="Content Placeholder 6">
            <a:extLst>
              <a:ext uri="{FF2B5EF4-FFF2-40B4-BE49-F238E27FC236}">
                <a16:creationId xmlns:a16="http://schemas.microsoft.com/office/drawing/2014/main" id="{743C9018-DE98-8DAD-ADA6-92F23B6DE71F}"/>
              </a:ext>
            </a:extLst>
          </p:cNvPr>
          <p:cNvGraphicFramePr>
            <a:graphicFrameLocks noGrp="1"/>
          </p:cNvGraphicFramePr>
          <p:nvPr>
            <p:ph sz="quarter" idx="10"/>
            <p:extLst>
              <p:ext uri="{D42A27DB-BD31-4B8C-83A1-F6EECF244321}">
                <p14:modId xmlns:p14="http://schemas.microsoft.com/office/powerpoint/2010/main" val="428057180"/>
              </p:ext>
            </p:extLst>
          </p:nvPr>
        </p:nvGraphicFramePr>
        <p:xfrm>
          <a:off x="838200" y="1920875"/>
          <a:ext cx="5121275" cy="42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1050004B-2662-774F-4356-63A6DB6ED94A}"/>
              </a:ext>
            </a:extLst>
          </p:cNvPr>
          <p:cNvSpPr>
            <a:spLocks noGrp="1"/>
          </p:cNvSpPr>
          <p:nvPr>
            <p:ph sz="quarter" idx="11"/>
          </p:nvPr>
        </p:nvSpPr>
        <p:spPr>
          <a:xfrm>
            <a:off x="6233160" y="365760"/>
            <a:ext cx="5725478" cy="6492240"/>
          </a:xfrm>
        </p:spPr>
        <p:txBody>
          <a:bodyPr vert="horz" lIns="91440" tIns="365760" rIns="91440" bIns="91440" rtlCol="0" anchor="t">
            <a:normAutofit/>
          </a:bodyPr>
          <a:lstStyle/>
          <a:p>
            <a:pPr marL="0" indent="0">
              <a:buNone/>
            </a:pPr>
            <a:endParaRPr lang="en-US" dirty="0">
              <a:ea typeface="ＭＳ Ｐゴシック"/>
              <a:cs typeface="Arial"/>
            </a:endParaRPr>
          </a:p>
          <a:p>
            <a:pPr marL="233045" indent="-233045"/>
            <a:r>
              <a:rPr lang="en-US" dirty="0">
                <a:ea typeface="ＭＳ Ｐゴシック"/>
              </a:rPr>
              <a:t>County MIG  </a:t>
            </a:r>
          </a:p>
          <a:p>
            <a:pPr marL="0" indent="0">
              <a:buNone/>
            </a:pPr>
            <a:r>
              <a:rPr lang="en-US" dirty="0">
                <a:ea typeface="ＭＳ Ｐゴシック"/>
              </a:rPr>
              <a:t>    Aug 14-15,Yolo COE</a:t>
            </a:r>
          </a:p>
          <a:p>
            <a:pPr marL="0" indent="0" algn="ctr">
              <a:buNone/>
            </a:pPr>
            <a:r>
              <a:rPr lang="en-US" dirty="0">
                <a:ea typeface="ＭＳ Ｐゴシック"/>
              </a:rPr>
              <a:t> Sep 24 - </a:t>
            </a:r>
            <a:r>
              <a:rPr lang="en-US" dirty="0">
                <a:ea typeface="ＭＳ Ｐゴシック"/>
                <a:cs typeface="Arial"/>
              </a:rPr>
              <a:t>Marina Del Rey Marriott</a:t>
            </a:r>
          </a:p>
          <a:p>
            <a:pPr marL="0" indent="0" algn="ctr">
              <a:buNone/>
            </a:pPr>
            <a:endParaRPr lang="en-US" dirty="0">
              <a:ea typeface="ＭＳ Ｐゴシック"/>
              <a:cs typeface="Arial"/>
            </a:endParaRPr>
          </a:p>
          <a:p>
            <a:pPr marL="233045" indent="-233045"/>
            <a:r>
              <a:rPr lang="en-US" dirty="0">
                <a:ea typeface="ＭＳ Ｐゴシック"/>
              </a:rPr>
              <a:t>Counties Conference </a:t>
            </a:r>
          </a:p>
          <a:p>
            <a:pPr marL="0" indent="0">
              <a:buNone/>
            </a:pPr>
            <a:r>
              <a:rPr lang="en-US" dirty="0">
                <a:ea typeface="ＭＳ Ｐゴシック"/>
              </a:rPr>
              <a:t>    Sep 25-27, 2026 </a:t>
            </a:r>
          </a:p>
          <a:p>
            <a:pPr marL="0" indent="0">
              <a:buNone/>
            </a:pPr>
            <a:r>
              <a:rPr lang="en-US" dirty="0">
                <a:ea typeface="ＭＳ Ｐゴシック"/>
              </a:rPr>
              <a:t>    Marina Del Rey Marriott              	</a:t>
            </a:r>
          </a:p>
          <a:p>
            <a:pPr lvl="1"/>
            <a:r>
              <a:rPr lang="en-US" dirty="0">
                <a:ea typeface="ＭＳ Ｐゴシック"/>
              </a:rPr>
              <a:t>Damon West – Speaker, college professor and author of The Coffee Bean</a:t>
            </a:r>
          </a:p>
          <a:p>
            <a:pPr lvl="1"/>
            <a:r>
              <a:rPr lang="en-US" dirty="0">
                <a:ea typeface="ＭＳ Ｐゴシック"/>
              </a:rPr>
              <a:t>Alex Ballantyne and Director Shaun Kadlec “Possible Selves” Documentary		</a:t>
            </a:r>
          </a:p>
          <a:p>
            <a:pPr marL="233045" indent="-233045"/>
            <a:endParaRPr lang="en-US" dirty="0">
              <a:ea typeface="ＭＳ Ｐゴシック"/>
              <a:cs typeface="Arial"/>
            </a:endParaRPr>
          </a:p>
          <a:p>
            <a:pPr marL="0" indent="0">
              <a:buNone/>
            </a:pPr>
            <a:endParaRPr lang="en-US" dirty="0">
              <a:ea typeface="ＭＳ Ｐゴシック"/>
              <a:cs typeface="Arial"/>
            </a:endParaRPr>
          </a:p>
        </p:txBody>
      </p:sp>
    </p:spTree>
    <p:extLst>
      <p:ext uri="{BB962C8B-B14F-4D97-AF65-F5344CB8AC3E}">
        <p14:creationId xmlns:p14="http://schemas.microsoft.com/office/powerpoint/2010/main" val="168770332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800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AAAD1-5AC7-AE44-BA4E-B4EAFDC384D9}"/>
              </a:ext>
            </a:extLst>
          </p:cNvPr>
          <p:cNvSpPr txBox="1"/>
          <p:nvPr/>
        </p:nvSpPr>
        <p:spPr>
          <a:xfrm>
            <a:off x="762000" y="1158949"/>
            <a:ext cx="10668000" cy="4742121"/>
          </a:xfrm>
          <a:prstGeom prst="rect">
            <a:avLst/>
          </a:prstGeom>
          <a:noFill/>
        </p:spPr>
        <p:txBody>
          <a:bodyPr wrap="square" lIns="0" tIns="0" rIns="91440" bIns="0" rtlCol="0" anchor="t">
            <a:noAutofit/>
          </a:bodyPr>
          <a:lstStyle/>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Please use the Q&amp;A feature to submit your questions. This is located on the ribbon below the speaker. The chat feature has been turned off.</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Your questions will be answered either in the Q&amp;A feature in writing or live by our presenters</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All attendees will receive a link to this video recording as well as resources in a follow up email after the webinar. </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p:txBody>
      </p:sp>
      <p:sp>
        <p:nvSpPr>
          <p:cNvPr id="4" name="TextBox 3">
            <a:extLst>
              <a:ext uri="{FF2B5EF4-FFF2-40B4-BE49-F238E27FC236}">
                <a16:creationId xmlns:a16="http://schemas.microsoft.com/office/drawing/2014/main" id="{790CE8DC-D438-9940-BC94-405D5E56E376}"/>
              </a:ext>
            </a:extLst>
          </p:cNvPr>
          <p:cNvSpPr txBox="1"/>
          <p:nvPr/>
        </p:nvSpPr>
        <p:spPr>
          <a:xfrm>
            <a:off x="762000" y="-17831"/>
            <a:ext cx="10668000" cy="1026367"/>
          </a:xfrm>
          <a:prstGeom prst="rect">
            <a:avLst/>
          </a:prstGeom>
          <a:noFill/>
        </p:spPr>
        <p:txBody>
          <a:bodyPr wrap="square" lIns="0" tIns="594360" rIns="0" rtlCol="0" anchor="t">
            <a:noAutofit/>
          </a:bodyPr>
          <a:lstStyle/>
          <a:p>
            <a:pPr>
              <a:lnSpc>
                <a:spcPts val="3500"/>
              </a:lnSpc>
            </a:pPr>
            <a:r>
              <a:rPr lang="en-US" sz="3600" b="1">
                <a:solidFill>
                  <a:srgbClr val="004976"/>
                </a:solidFill>
              </a:rPr>
              <a:t>Housekeeping</a:t>
            </a:r>
          </a:p>
        </p:txBody>
      </p:sp>
      <p:pic>
        <p:nvPicPr>
          <p:cNvPr id="2" name="Picture 2" descr="ZOOM Meeting Protocols for Virtual Presbytery Meetings | Presbytery of Lake  Michigan">
            <a:extLst>
              <a:ext uri="{FF2B5EF4-FFF2-40B4-BE49-F238E27FC236}">
                <a16:creationId xmlns:a16="http://schemas.microsoft.com/office/drawing/2014/main" id="{2F9AFA9F-FC7B-D046-D78A-02E26AA659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0" y="1963990"/>
            <a:ext cx="10668000" cy="129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7576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377E-54E3-B2BA-F8BC-4134DC975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00D2F-DBE3-1319-A482-73968DB426C4}"/>
              </a:ext>
            </a:extLst>
          </p:cNvPr>
          <p:cNvSpPr>
            <a:spLocks noGrp="1"/>
          </p:cNvSpPr>
          <p:nvPr>
            <p:ph type="title"/>
          </p:nvPr>
        </p:nvSpPr>
        <p:spPr>
          <a:xfrm>
            <a:off x="838200" y="365760"/>
            <a:ext cx="10515600" cy="1117600"/>
          </a:xfrm>
        </p:spPr>
        <p:txBody>
          <a:bodyPr>
            <a:normAutofit/>
          </a:bodyPr>
          <a:lstStyle/>
          <a:p>
            <a:r>
              <a:rPr lang="en-US" dirty="0">
                <a:ea typeface="ＭＳ Ｐゴシック"/>
                <a:cs typeface="Arial"/>
              </a:rPr>
              <a:t>Panelists:</a:t>
            </a:r>
            <a:endParaRPr lang="en-US" dirty="0"/>
          </a:p>
        </p:txBody>
      </p:sp>
      <p:sp>
        <p:nvSpPr>
          <p:cNvPr id="9" name="Content Placeholder 8">
            <a:extLst>
              <a:ext uri="{FF2B5EF4-FFF2-40B4-BE49-F238E27FC236}">
                <a16:creationId xmlns:a16="http://schemas.microsoft.com/office/drawing/2014/main" id="{6EBA8B84-3905-3997-1E86-83A7BACD15F8}"/>
              </a:ext>
            </a:extLst>
          </p:cNvPr>
          <p:cNvSpPr>
            <a:spLocks noGrp="1"/>
          </p:cNvSpPr>
          <p:nvPr>
            <p:ph sz="quarter" idx="10"/>
          </p:nvPr>
        </p:nvSpPr>
        <p:spPr>
          <a:xfrm>
            <a:off x="838200" y="1579345"/>
            <a:ext cx="10515600" cy="4241482"/>
          </a:xfrm>
        </p:spPr>
        <p:txBody>
          <a:bodyPr vert="horz" lIns="91440" tIns="365760" rIns="91440" bIns="91440" rtlCol="0" anchor="t">
            <a:normAutofit lnSpcReduction="10000"/>
          </a:bodyPr>
          <a:lstStyle/>
          <a:p>
            <a:pPr marL="514350" indent="-514350">
              <a:buFont typeface="Arial"/>
              <a:buChar char="•"/>
            </a:pPr>
            <a:r>
              <a:rPr lang="en-US" dirty="0">
                <a:latin typeface="+mn-lt"/>
                <a:ea typeface="Calibri" panose="020F0502020204030204" pitchFamily="34" charset="0"/>
                <a:cs typeface="Times New Roman" panose="02020603050405020304" pitchFamily="18" charset="0"/>
              </a:rPr>
              <a:t>Patrick O’Donnell, CSBA Chief, Governmental Relations</a:t>
            </a:r>
          </a:p>
          <a:p>
            <a:pPr marL="514350" indent="-514350">
              <a:buFont typeface="Arial"/>
              <a:buChar char="•"/>
            </a:pPr>
            <a:r>
              <a:rPr lang="en-US" dirty="0">
                <a:effectLst/>
                <a:latin typeface="+mn-lt"/>
                <a:ea typeface="Calibri" panose="020F0502020204030204" pitchFamily="34" charset="0"/>
                <a:cs typeface="Times New Roman" panose="02020603050405020304" pitchFamily="18" charset="0"/>
              </a:rPr>
              <a:t>Chris </a:t>
            </a:r>
            <a:r>
              <a:rPr lang="en-US" dirty="0" err="1">
                <a:effectLst/>
                <a:latin typeface="+mn-lt"/>
                <a:ea typeface="Calibri" panose="020F0502020204030204" pitchFamily="34" charset="0"/>
                <a:cs typeface="Times New Roman" panose="02020603050405020304" pitchFamily="18" charset="0"/>
              </a:rPr>
              <a:t>Reefe</a:t>
            </a:r>
            <a:r>
              <a:rPr lang="en-US" dirty="0">
                <a:effectLst/>
                <a:latin typeface="+mn-lt"/>
                <a:ea typeface="Calibri" panose="020F0502020204030204" pitchFamily="34" charset="0"/>
                <a:cs typeface="Times New Roman" panose="02020603050405020304" pitchFamily="18" charset="0"/>
              </a:rPr>
              <a:t>, CSBA </a:t>
            </a:r>
            <a:r>
              <a:rPr lang="en-US" dirty="0">
                <a:latin typeface="+mn-lt"/>
                <a:ea typeface="Calibri" panose="020F0502020204030204" pitchFamily="34" charset="0"/>
                <a:cs typeface="Times New Roman" panose="02020603050405020304" pitchFamily="18" charset="0"/>
              </a:rPr>
              <a:t>Legislative Director</a:t>
            </a:r>
          </a:p>
          <a:p>
            <a:pPr marL="514350" indent="-514350">
              <a:buFont typeface="Arial"/>
              <a:buChar char="•"/>
            </a:pPr>
            <a:r>
              <a:rPr lang="en-US" dirty="0">
                <a:latin typeface="+mn-lt"/>
                <a:ea typeface="Calibri" panose="020F0502020204030204" pitchFamily="34" charset="0"/>
                <a:cs typeface="Times New Roman" panose="02020603050405020304" pitchFamily="18" charset="0"/>
              </a:rPr>
              <a:t>Annette Lewis, CSBA Region 14 Director, Board member Contra Costa COE</a:t>
            </a:r>
          </a:p>
          <a:p>
            <a:pPr marL="514350" indent="-514350">
              <a:buFont typeface="Arial"/>
              <a:buChar char="•"/>
            </a:pPr>
            <a:r>
              <a:rPr lang="en-US" dirty="0">
                <a:effectLst/>
                <a:latin typeface="+mn-lt"/>
                <a:ea typeface="Calibri" panose="020F0502020204030204" pitchFamily="34" charset="0"/>
                <a:cs typeface="Times New Roman" panose="02020603050405020304" pitchFamily="18" charset="0"/>
              </a:rPr>
              <a:t>Dr. Ramon Flores, CSBA Director-at-Large, County, Board member Ventura COE</a:t>
            </a:r>
          </a:p>
          <a:p>
            <a:pPr marL="514350" indent="-514350">
              <a:buFont typeface="Arial"/>
              <a:buChar char="•"/>
            </a:pPr>
            <a:endParaRPr lang="en-US" dirty="0">
              <a:ea typeface="ＭＳ Ｐゴシック"/>
              <a:cs typeface="Arial"/>
            </a:endParaRPr>
          </a:p>
          <a:p>
            <a:pPr marL="0" indent="0">
              <a:buNone/>
            </a:pPr>
            <a:r>
              <a:rPr lang="en-US" b="1" dirty="0">
                <a:ea typeface="ＭＳ Ｐゴシック"/>
                <a:cs typeface="Arial"/>
              </a:rPr>
              <a:t>Moderator:</a:t>
            </a:r>
            <a:endParaRPr lang="en-US" dirty="0">
              <a:ea typeface="ＭＳ Ｐゴシック"/>
              <a:cs typeface="Arial"/>
            </a:endParaRPr>
          </a:p>
          <a:p>
            <a:pPr marL="514350" indent="-514350">
              <a:buFont typeface="Arial"/>
              <a:buChar char="•"/>
            </a:pPr>
            <a:r>
              <a:rPr lang="en-US" dirty="0">
                <a:ea typeface="ＭＳ Ｐゴシック"/>
                <a:cs typeface="Arial"/>
              </a:rPr>
              <a:t>Mike Walsh, CSBA Director, County Board Services</a:t>
            </a:r>
            <a:endParaRPr lang="en-US" dirty="0"/>
          </a:p>
          <a:p>
            <a:pPr marL="233045" indent="-233045">
              <a:buFont typeface="Arial"/>
              <a:buChar char="•"/>
            </a:pPr>
            <a:endParaRPr lang="en-US" dirty="0">
              <a:cs typeface="Arial"/>
            </a:endParaRPr>
          </a:p>
          <a:p>
            <a:pPr marL="514350" indent="-514350">
              <a:buFont typeface="Arial"/>
              <a:buChar char="•"/>
            </a:pPr>
            <a:endParaRPr lang="en-US" dirty="0">
              <a:cs typeface="Arial"/>
            </a:endParaRPr>
          </a:p>
        </p:txBody>
      </p:sp>
    </p:spTree>
    <p:extLst>
      <p:ext uri="{BB962C8B-B14F-4D97-AF65-F5344CB8AC3E}">
        <p14:creationId xmlns:p14="http://schemas.microsoft.com/office/powerpoint/2010/main" val="37010925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8230-27A1-E028-6934-A70C8A30A2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2D4CC6-3E6C-039B-71BA-E21FC9210B2B}"/>
              </a:ext>
            </a:extLst>
          </p:cNvPr>
          <p:cNvSpPr>
            <a:spLocks noGrp="1"/>
          </p:cNvSpPr>
          <p:nvPr>
            <p:ph type="title"/>
          </p:nvPr>
        </p:nvSpPr>
        <p:spPr>
          <a:xfrm>
            <a:off x="512957" y="1188719"/>
            <a:ext cx="4602825" cy="4733109"/>
          </a:xfrm>
        </p:spPr>
        <p:txBody>
          <a:bodyPr>
            <a:normAutofit fontScale="90000"/>
          </a:bodyPr>
          <a:lstStyle/>
          <a:p>
            <a:pPr fontAlgn="t"/>
            <a:r>
              <a:rPr lang="en-US" sz="1800" b="0" i="0" u="none" strike="noStrike" dirty="0">
                <a:solidFill>
                  <a:srgbClr val="626971"/>
                </a:solidFill>
                <a:effectLst/>
                <a:latin typeface="FrutigerLTPro"/>
              </a:rPr>
              <a:t>		</a:t>
            </a:r>
            <a:r>
              <a:rPr lang="en-US" sz="3100" b="1" i="0" u="none" strike="noStrike" dirty="0">
                <a:effectLst/>
                <a:latin typeface="FrutigerLTPro"/>
              </a:rPr>
              <a:t>Vision</a:t>
            </a:r>
            <a:br>
              <a:rPr lang="en-US" b="0" i="0" u="none" strike="noStrike" dirty="0">
                <a:solidFill>
                  <a:srgbClr val="626971"/>
                </a:solidFill>
                <a:effectLst/>
                <a:latin typeface="FrutigerLTPro"/>
              </a:rPr>
            </a:br>
            <a:br>
              <a:rPr lang="en-US" sz="1800" b="0" i="0" u="none" strike="noStrike" dirty="0">
                <a:solidFill>
                  <a:srgbClr val="626971"/>
                </a:solidFill>
                <a:effectLst/>
                <a:latin typeface="FrutigerLTPro"/>
              </a:rPr>
            </a:br>
            <a:r>
              <a:rPr lang="en-US" sz="3600" b="0" i="0" u="none" strike="noStrike" dirty="0">
                <a:solidFill>
                  <a:srgbClr val="00B050"/>
                </a:solidFill>
                <a:effectLst/>
                <a:latin typeface="FrutigerLTPro"/>
              </a:rPr>
              <a:t>The California School Boards Association is the essential voice for public education. We inspire our members to be knowledgeable leaders, extraordinary governance practitioners and </a:t>
            </a:r>
            <a:r>
              <a:rPr lang="en-US" sz="3600" b="0" i="0" u="none" strike="noStrike" dirty="0">
                <a:solidFill>
                  <a:srgbClr val="C00000"/>
                </a:solidFill>
                <a:effectLst/>
                <a:latin typeface="FrutigerLTPro"/>
              </a:rPr>
              <a:t>ardent advocates</a:t>
            </a:r>
            <a:r>
              <a:rPr lang="en-US" sz="3600" b="0" i="0" u="none" strike="noStrike" dirty="0">
                <a:solidFill>
                  <a:srgbClr val="00B050"/>
                </a:solidFill>
                <a:effectLst/>
                <a:latin typeface="FrutigerLTPro"/>
              </a:rPr>
              <a:t> for all students.</a:t>
            </a:r>
            <a:br>
              <a:rPr lang="en-US" sz="3200" b="0" i="0" u="none" strike="noStrike" dirty="0">
                <a:solidFill>
                  <a:srgbClr val="00B050"/>
                </a:solidFill>
                <a:effectLst/>
                <a:latin typeface="FrutigerLTPro"/>
              </a:rPr>
            </a:br>
            <a:br>
              <a:rPr lang="en-US" sz="2400" b="0" i="0" u="none" strike="noStrike" dirty="0">
                <a:solidFill>
                  <a:srgbClr val="626971"/>
                </a:solidFill>
                <a:effectLst/>
                <a:latin typeface="FrutigerLTPro"/>
              </a:rPr>
            </a:br>
            <a:r>
              <a:rPr lang="en-US" sz="2400" b="0" i="1" u="none" strike="noStrike" dirty="0">
                <a:solidFill>
                  <a:srgbClr val="002060"/>
                </a:solidFill>
                <a:effectLst/>
                <a:latin typeface="FrutigerLTPro"/>
              </a:rPr>
              <a:t>Adopted January 2016. </a:t>
            </a:r>
            <a:br>
              <a:rPr lang="en-US" sz="2400" b="0" i="0" u="none" strike="noStrike" dirty="0">
                <a:solidFill>
                  <a:srgbClr val="626971"/>
                </a:solidFill>
                <a:effectLst/>
                <a:latin typeface="FrutigerLTPro"/>
              </a:rPr>
            </a:br>
            <a:endParaRPr lang="en-US" sz="2400" dirty="0"/>
          </a:p>
        </p:txBody>
      </p:sp>
      <p:sp>
        <p:nvSpPr>
          <p:cNvPr id="6" name="Content Placeholder 5">
            <a:extLst>
              <a:ext uri="{FF2B5EF4-FFF2-40B4-BE49-F238E27FC236}">
                <a16:creationId xmlns:a16="http://schemas.microsoft.com/office/drawing/2014/main" id="{099AB15F-2837-CA01-EC6C-33F9736CD298}"/>
              </a:ext>
            </a:extLst>
          </p:cNvPr>
          <p:cNvSpPr>
            <a:spLocks noGrp="1"/>
          </p:cNvSpPr>
          <p:nvPr>
            <p:ph sz="quarter" idx="11"/>
          </p:nvPr>
        </p:nvSpPr>
        <p:spPr>
          <a:xfrm>
            <a:off x="7293934" y="5254170"/>
            <a:ext cx="2619323" cy="203201"/>
          </a:xfrm>
        </p:spPr>
        <p:txBody>
          <a:bodyPr>
            <a:normAutofit fontScale="25000" lnSpcReduction="20000"/>
          </a:bodyPr>
          <a:lstStyle/>
          <a:p>
            <a:pPr marL="0" indent="0">
              <a:buNone/>
            </a:pPr>
            <a:endParaRPr lang="en-US" dirty="0"/>
          </a:p>
        </p:txBody>
      </p:sp>
      <p:sp>
        <p:nvSpPr>
          <p:cNvPr id="5" name="Text Placeholder 4">
            <a:extLst>
              <a:ext uri="{FF2B5EF4-FFF2-40B4-BE49-F238E27FC236}">
                <a16:creationId xmlns:a16="http://schemas.microsoft.com/office/drawing/2014/main" id="{857B54D7-0050-992D-1363-74F3FD883397}"/>
              </a:ext>
            </a:extLst>
          </p:cNvPr>
          <p:cNvSpPr>
            <a:spLocks noGrp="1"/>
          </p:cNvSpPr>
          <p:nvPr>
            <p:ph type="body" sz="quarter" idx="3"/>
          </p:nvPr>
        </p:nvSpPr>
        <p:spPr>
          <a:xfrm>
            <a:off x="6618515" y="0"/>
            <a:ext cx="5196114" cy="6415313"/>
          </a:xfrm>
        </p:spPr>
        <p:txBody>
          <a:bodyPr/>
          <a:lstStyle/>
          <a:p>
            <a:pPr algn="ctr" fontAlgn="t"/>
            <a:r>
              <a:rPr lang="en-US" sz="2800" i="0" u="none" strike="noStrike" dirty="0">
                <a:solidFill>
                  <a:srgbClr val="626971"/>
                </a:solidFill>
                <a:effectLst/>
                <a:latin typeface="FrutigerLTPro"/>
              </a:rPr>
              <a:t>Mission</a:t>
            </a:r>
          </a:p>
          <a:p>
            <a:pPr algn="l" fontAlgn="t"/>
            <a:r>
              <a:rPr lang="en-US" sz="2800" b="0" i="0" u="none" strike="noStrike" dirty="0">
                <a:solidFill>
                  <a:srgbClr val="626971"/>
                </a:solidFill>
                <a:effectLst/>
                <a:latin typeface="FrutigerLTPro"/>
              </a:rPr>
              <a:t>CSBA strengthens and promotes school board governance.  We define and drive the public education policy agenda through </a:t>
            </a:r>
            <a:r>
              <a:rPr lang="en-US" sz="2800" b="0" i="0" u="none" strike="noStrike" dirty="0">
                <a:solidFill>
                  <a:srgbClr val="C00000"/>
                </a:solidFill>
                <a:effectLst/>
                <a:latin typeface="FrutigerLTPro"/>
              </a:rPr>
              <a:t>advocacy,</a:t>
            </a:r>
            <a:r>
              <a:rPr lang="en-US" sz="2800" b="0" i="0" u="none" strike="noStrike" dirty="0">
                <a:solidFill>
                  <a:srgbClr val="626971"/>
                </a:solidFill>
                <a:effectLst/>
                <a:latin typeface="FrutigerLTPro"/>
              </a:rPr>
              <a:t> training, and member services.  Strong local boards of education are essential to ensure a high-quality education for every student in every community.</a:t>
            </a:r>
          </a:p>
          <a:p>
            <a:pPr algn="l" fontAlgn="t"/>
            <a:br>
              <a:rPr lang="en-US" dirty="0"/>
            </a:br>
            <a:r>
              <a:rPr lang="en-US" b="0" i="1" u="none" strike="noStrike" dirty="0">
                <a:solidFill>
                  <a:srgbClr val="06557E"/>
                </a:solidFill>
                <a:effectLst/>
                <a:latin typeface="FrutigerLTPro"/>
              </a:rPr>
              <a:t>Adopted December 2015.</a:t>
            </a:r>
            <a:endParaRPr lang="en-US" b="0" i="0" u="none" strike="noStrike" dirty="0">
              <a:solidFill>
                <a:srgbClr val="626971"/>
              </a:solidFill>
              <a:effectLst/>
              <a:latin typeface="FrutigerLTPro"/>
            </a:endParaRPr>
          </a:p>
          <a:p>
            <a:endParaRPr lang="en-US" dirty="0"/>
          </a:p>
        </p:txBody>
      </p:sp>
    </p:spTree>
    <p:extLst>
      <p:ext uri="{BB962C8B-B14F-4D97-AF65-F5344CB8AC3E}">
        <p14:creationId xmlns:p14="http://schemas.microsoft.com/office/powerpoint/2010/main" val="223358496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17BE-1859-1797-BF74-001D64327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43048-DF18-C8BD-FDB4-644EEBC499D9}"/>
              </a:ext>
            </a:extLst>
          </p:cNvPr>
          <p:cNvSpPr>
            <a:spLocks noGrp="1"/>
          </p:cNvSpPr>
          <p:nvPr>
            <p:ph type="title"/>
          </p:nvPr>
        </p:nvSpPr>
        <p:spPr>
          <a:xfrm>
            <a:off x="330200" y="203200"/>
            <a:ext cx="11409516" cy="6451600"/>
          </a:xfrm>
        </p:spPr>
        <p:txBody>
          <a:bodyPr>
            <a:normAutofit/>
          </a:bodyPr>
          <a:lstStyle/>
          <a:p>
            <a:pPr marL="342900" marR="0" lvl="0" indent="-342900" algn="ctr">
              <a:lnSpc>
                <a:spcPct val="115000"/>
              </a:lnSpc>
              <a:spcBef>
                <a:spcPts val="0"/>
              </a:spcBef>
              <a:spcAft>
                <a:spcPts val="800"/>
              </a:spcAft>
              <a:tabLst>
                <a:tab pos="457200" algn="l"/>
              </a:tabLst>
            </a:pPr>
            <a:br>
              <a:rPr lang="en-US" sz="4400" u="none" kern="100" dirty="0">
                <a:effectLst/>
                <a:latin typeface="Aptos" panose="020B0004020202020204" pitchFamily="34" charset="0"/>
                <a:ea typeface="Aptos" panose="020B0004020202020204" pitchFamily="34" charset="0"/>
                <a:cs typeface="Times New Roman" panose="02020603050405020304" pitchFamily="18" charset="0"/>
              </a:rPr>
            </a:br>
            <a:r>
              <a:rPr lang="en-US" sz="4400" u="none" kern="100" dirty="0">
                <a:effectLst/>
                <a:latin typeface="Aptos" panose="020B0004020202020204" pitchFamily="34" charset="0"/>
                <a:ea typeface="Aptos" panose="020B0004020202020204" pitchFamily="34" charset="0"/>
                <a:cs typeface="Times New Roman" panose="02020603050405020304" pitchFamily="18" charset="0"/>
              </a:rPr>
              <a:t>“External Advocacy”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r>
              <a:rPr lang="en-US" sz="4000" b="0" u="none" kern="100" dirty="0">
                <a:effectLst/>
                <a:latin typeface="Aptos" panose="020B0004020202020204" pitchFamily="34" charset="0"/>
                <a:ea typeface="Aptos" panose="020B0004020202020204" pitchFamily="34" charset="0"/>
                <a:cs typeface="Times New Roman" panose="02020603050405020304" pitchFamily="18" charset="0"/>
              </a:rPr>
              <a:t>Influencing policy, legislation, and funding.</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r>
              <a:rPr lang="en-US" sz="4000" u="none" kern="100" dirty="0">
                <a:effectLst/>
                <a:latin typeface="Aptos" panose="020B0004020202020204" pitchFamily="34" charset="0"/>
                <a:ea typeface="Aptos" panose="020B0004020202020204" pitchFamily="34" charset="0"/>
                <a:cs typeface="Times New Roman" panose="02020603050405020304" pitchFamily="18" charset="0"/>
              </a:rPr>
              <a:t>“</a:t>
            </a:r>
            <a:r>
              <a:rPr lang="en-US" sz="4400" b="1" u="none" kern="100" dirty="0">
                <a:effectLst/>
                <a:latin typeface="Aptos" panose="020B0004020202020204" pitchFamily="34" charset="0"/>
                <a:ea typeface="Aptos" panose="020B0004020202020204" pitchFamily="34" charset="0"/>
                <a:cs typeface="Times New Roman" panose="02020603050405020304" pitchFamily="18" charset="0"/>
              </a:rPr>
              <a:t>Representative Advocacy”</a:t>
            </a:r>
            <a:r>
              <a:rPr lang="en-US" sz="4400" u="none" kern="100" dirty="0">
                <a:effectLst/>
                <a:latin typeface="Aptos" panose="020B0004020202020204" pitchFamily="34" charset="0"/>
                <a:ea typeface="Aptos" panose="020B0004020202020204" pitchFamily="34" charset="0"/>
                <a:cs typeface="Times New Roman" panose="02020603050405020304" pitchFamily="18" charset="0"/>
              </a:rPr>
              <a:t>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r>
              <a:rPr lang="en-US" sz="4000" b="0" u="none" kern="100" dirty="0">
                <a:effectLst/>
                <a:latin typeface="Aptos" panose="020B0004020202020204" pitchFamily="34" charset="0"/>
                <a:ea typeface="Aptos" panose="020B0004020202020204" pitchFamily="34" charset="0"/>
                <a:cs typeface="Times New Roman" panose="02020603050405020304" pitchFamily="18" charset="0"/>
              </a:rPr>
              <a:t>Ensuring community voices, especially those least heard, are reflected in governance decisions.</a:t>
            </a:r>
            <a:endParaRPr lang="en-US" dirty="0">
              <a:uFill>
                <a:solidFill>
                  <a:srgbClr val="F1BE48"/>
                </a:solidFill>
              </a:uFill>
              <a:cs typeface="Arial"/>
            </a:endParaRPr>
          </a:p>
        </p:txBody>
      </p:sp>
    </p:spTree>
    <p:extLst>
      <p:ext uri="{BB962C8B-B14F-4D97-AF65-F5344CB8AC3E}">
        <p14:creationId xmlns:p14="http://schemas.microsoft.com/office/powerpoint/2010/main" val="76796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7CEA5A-EF21-A042-8C4E-64CF99666066}"/>
              </a:ext>
            </a:extLst>
          </p:cNvPr>
          <p:cNvSpPr>
            <a:spLocks noGrp="1"/>
          </p:cNvSpPr>
          <p:nvPr>
            <p:ph type="title"/>
          </p:nvPr>
        </p:nvSpPr>
        <p:spPr>
          <a:xfrm>
            <a:off x="1036320" y="1188720"/>
            <a:ext cx="3840480" cy="4480560"/>
          </a:xfrm>
        </p:spPr>
        <p:txBody>
          <a:bodyPr anchor="ctr">
            <a:normAutofit/>
          </a:bodyPr>
          <a:lstStyle/>
          <a:p>
            <a:r>
              <a:rPr lang="en-US" b="1" dirty="0"/>
              <a:t>Closure</a:t>
            </a:r>
            <a:r>
              <a:rPr lang="en-US" dirty="0"/>
              <a:t> – the quality of member relations within the board.</a:t>
            </a:r>
            <a:br>
              <a:rPr lang="en-US" dirty="0"/>
            </a:br>
            <a:endParaRPr lang="en-US" dirty="0"/>
          </a:p>
          <a:p>
            <a:r>
              <a:rPr lang="en-US" b="1" dirty="0"/>
              <a:t>Brokerage </a:t>
            </a:r>
            <a:r>
              <a:rPr lang="en-US" dirty="0"/>
              <a:t>– board member influence on outside stakeholders and those with influence.</a:t>
            </a:r>
          </a:p>
        </p:txBody>
      </p:sp>
      <p:pic>
        <p:nvPicPr>
          <p:cNvPr id="2" name="Picture 1">
            <a:extLst>
              <a:ext uri="{FF2B5EF4-FFF2-40B4-BE49-F238E27FC236}">
                <a16:creationId xmlns:a16="http://schemas.microsoft.com/office/drawing/2014/main" id="{2D0B6A69-1A35-8C47-AD37-0DB13A2577ED}"/>
              </a:ext>
            </a:extLst>
          </p:cNvPr>
          <p:cNvPicPr>
            <a:picLocks noChangeAspect="1"/>
          </p:cNvPicPr>
          <p:nvPr/>
        </p:nvPicPr>
        <p:blipFill>
          <a:blip r:embed="rId3"/>
          <a:srcRect l="3041" r="3041"/>
          <a:stretch>
            <a:fillRect/>
          </a:stretch>
        </p:blipFill>
        <p:spPr>
          <a:xfrm>
            <a:off x="7833418" y="2364150"/>
            <a:ext cx="2204920" cy="3517164"/>
          </a:xfrm>
          <a:prstGeom prst="rect">
            <a:avLst/>
          </a:prstGeom>
          <a:noFill/>
        </p:spPr>
      </p:pic>
      <p:sp>
        <p:nvSpPr>
          <p:cNvPr id="5" name="Text Placeholder 4">
            <a:extLst>
              <a:ext uri="{FF2B5EF4-FFF2-40B4-BE49-F238E27FC236}">
                <a16:creationId xmlns:a16="http://schemas.microsoft.com/office/drawing/2014/main" id="{2230DD96-E170-6E45-A135-5690456CD376}"/>
              </a:ext>
            </a:extLst>
          </p:cNvPr>
          <p:cNvSpPr>
            <a:spLocks noGrp="1"/>
          </p:cNvSpPr>
          <p:nvPr>
            <p:ph type="body" sz="quarter" idx="3"/>
          </p:nvPr>
        </p:nvSpPr>
        <p:spPr>
          <a:xfrm>
            <a:off x="7293934" y="1188720"/>
            <a:ext cx="3840480" cy="963396"/>
          </a:xfrm>
        </p:spPr>
        <p:txBody>
          <a:bodyPr anchor="b">
            <a:normAutofit/>
          </a:bodyPr>
          <a:lstStyle/>
          <a:p>
            <a:r>
              <a:rPr lang="en-US"/>
              <a:t>School Board Capital</a:t>
            </a:r>
          </a:p>
        </p:txBody>
      </p:sp>
    </p:spTree>
    <p:extLst>
      <p:ext uri="{BB962C8B-B14F-4D97-AF65-F5344CB8AC3E}">
        <p14:creationId xmlns:p14="http://schemas.microsoft.com/office/powerpoint/2010/main" val="18624168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7F933-0D0E-E7AC-B777-A6ECDA346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B0577-0CD4-DA81-3865-E6405154BC17}"/>
              </a:ext>
            </a:extLst>
          </p:cNvPr>
          <p:cNvSpPr>
            <a:spLocks noGrp="1"/>
          </p:cNvSpPr>
          <p:nvPr>
            <p:ph type="title"/>
          </p:nvPr>
        </p:nvSpPr>
        <p:spPr>
          <a:xfrm>
            <a:off x="838200" y="365760"/>
            <a:ext cx="10515600" cy="1463040"/>
          </a:xfrm>
        </p:spPr>
        <p:txBody>
          <a:bodyPr>
            <a:normAutofit/>
          </a:bodyPr>
          <a:lstStyle/>
          <a:p>
            <a:r>
              <a:rPr lang="en-US" dirty="0"/>
              <a:t>Limited closure warnings</a:t>
            </a:r>
          </a:p>
        </p:txBody>
      </p:sp>
      <p:sp>
        <p:nvSpPr>
          <p:cNvPr id="9" name="Content Placeholder 8">
            <a:extLst>
              <a:ext uri="{FF2B5EF4-FFF2-40B4-BE49-F238E27FC236}">
                <a16:creationId xmlns:a16="http://schemas.microsoft.com/office/drawing/2014/main" id="{449AAD8E-8DB1-9635-9152-0708F7FC44C2}"/>
              </a:ext>
            </a:extLst>
          </p:cNvPr>
          <p:cNvSpPr>
            <a:spLocks noGrp="1"/>
          </p:cNvSpPr>
          <p:nvPr>
            <p:ph sz="quarter" idx="10"/>
          </p:nvPr>
        </p:nvSpPr>
        <p:spPr>
          <a:xfrm>
            <a:off x="838199" y="1828801"/>
            <a:ext cx="10589591" cy="4465242"/>
          </a:xfrm>
        </p:spPr>
        <p:txBody>
          <a:bodyPr numCol="2">
            <a:noAutofit/>
          </a:bodyPr>
          <a:lstStyle/>
          <a:p>
            <a:pPr marL="0" indent="0">
              <a:buNone/>
            </a:pPr>
            <a:r>
              <a:rPr lang="en-US" dirty="0"/>
              <a:t>Limited closure leads to individuals acting for their own interests rather than the good of the entire organization.</a:t>
            </a:r>
          </a:p>
          <a:p>
            <a:r>
              <a:rPr lang="en-US" dirty="0"/>
              <a:t>Ongoing power struggles</a:t>
            </a:r>
          </a:p>
          <a:p>
            <a:r>
              <a:rPr lang="en-US" dirty="0"/>
              <a:t>Missed opportunities</a:t>
            </a:r>
          </a:p>
          <a:p>
            <a:r>
              <a:rPr lang="en-US" dirty="0"/>
              <a:t>Loss of influence in the community</a:t>
            </a:r>
          </a:p>
          <a:p>
            <a:r>
              <a:rPr lang="en-US" dirty="0"/>
              <a:t>Focus on a specific interest group only</a:t>
            </a:r>
          </a:p>
          <a:p>
            <a:pPr marL="0" indent="0">
              <a:buNone/>
            </a:pPr>
            <a:r>
              <a:rPr lang="en-US" dirty="0"/>
              <a:t>The cure</a:t>
            </a:r>
          </a:p>
          <a:p>
            <a:r>
              <a:rPr lang="en-US" dirty="0"/>
              <a:t>Team building that focuses on developing trust, collaboration, and articulating a shared vision</a:t>
            </a:r>
          </a:p>
        </p:txBody>
      </p:sp>
    </p:spTree>
    <p:extLst>
      <p:ext uri="{BB962C8B-B14F-4D97-AF65-F5344CB8AC3E}">
        <p14:creationId xmlns:p14="http://schemas.microsoft.com/office/powerpoint/2010/main" val="401021280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54E7-F6F2-CCD4-DD30-F89DCD3ADD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DF5E3D-4733-11A1-C641-10CD1075F79F}"/>
              </a:ext>
            </a:extLst>
          </p:cNvPr>
          <p:cNvPicPr>
            <a:picLocks noChangeAspect="1"/>
          </p:cNvPicPr>
          <p:nvPr/>
        </p:nvPicPr>
        <p:blipFill>
          <a:blip r:embed="rId2"/>
          <a:stretch>
            <a:fillRect/>
          </a:stretch>
        </p:blipFill>
        <p:spPr>
          <a:xfrm>
            <a:off x="4192811" y="764406"/>
            <a:ext cx="4152247" cy="5329187"/>
          </a:xfrm>
          <a:prstGeom prst="rect">
            <a:avLst/>
          </a:prstGeom>
        </p:spPr>
      </p:pic>
    </p:spTree>
    <p:extLst>
      <p:ext uri="{BB962C8B-B14F-4D97-AF65-F5344CB8AC3E}">
        <p14:creationId xmlns:p14="http://schemas.microsoft.com/office/powerpoint/2010/main" val="194255674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953A-B01E-454A-9146-D2E95043E5C6}"/>
              </a:ext>
            </a:extLst>
          </p:cNvPr>
          <p:cNvSpPr>
            <a:spLocks noGrp="1"/>
          </p:cNvSpPr>
          <p:nvPr>
            <p:ph type="title"/>
          </p:nvPr>
        </p:nvSpPr>
        <p:spPr>
          <a:xfrm>
            <a:off x="2667000" y="2194560"/>
            <a:ext cx="6858000" cy="2194560"/>
          </a:xfrm>
        </p:spPr>
        <p:txBody>
          <a:bodyPr>
            <a:normAutofit/>
          </a:bodyPr>
          <a:lstStyle/>
          <a:p>
            <a:pPr algn="ctr"/>
            <a:r>
              <a:rPr lang="en-US">
                <a:ea typeface="ＭＳ Ｐゴシック"/>
              </a:rPr>
              <a:t>Q&amp;A</a:t>
            </a:r>
            <a:endParaRPr lang="en-US">
              <a:uFill>
                <a:solidFill>
                  <a:srgbClr val="F1BE48"/>
                </a:solidFill>
              </a:uFill>
              <a:cs typeface="Arial"/>
            </a:endParaRPr>
          </a:p>
        </p:txBody>
      </p:sp>
    </p:spTree>
    <p:extLst>
      <p:ext uri="{BB962C8B-B14F-4D97-AF65-F5344CB8AC3E}">
        <p14:creationId xmlns:p14="http://schemas.microsoft.com/office/powerpoint/2010/main" val="1182201597"/>
      </p:ext>
    </p:extLst>
  </p:cSld>
  <p:clrMapOvr>
    <a:masterClrMapping/>
  </p:clrMapOvr>
  <p:transition spd="med">
    <p:fad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35DBFCEE-52EA-9F49-9692-8B2189464843}"/>
    </a:ext>
  </a:extLst>
</a:theme>
</file>

<file path=ppt/theme/theme2.xml><?xml version="1.0" encoding="utf-8"?>
<a:theme xmlns:a="http://schemas.openxmlformats.org/drawingml/2006/main" name="Light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D64FBB69-9586-0746-B830-99FE1970F6DE}"/>
    </a:ext>
  </a:extLst>
</a:theme>
</file>

<file path=ppt/theme/theme3.xml><?xml version="1.0" encoding="utf-8"?>
<a:theme xmlns:a="http://schemas.openxmlformats.org/drawingml/2006/main" name="Image Layouts">
  <a:themeElements>
    <a:clrScheme name="CSBA">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PP-Template-Widescreen-2023" id="{94595C88-09A6-F142-8AB1-35F74776919F}" vid="{4F5F7478-D8AF-734F-8165-A6F5D637CA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2023-Widescreen" id="{04F23D55-DB3D-9842-B067-D4B62CF6F230}" vid="{C29EF48F-3FEC-FE48-92FE-99B77A8751D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CSBA-PP-Template-Widescreen-2023</Template>
  <TotalTime>9625</TotalTime>
  <Words>424</Words>
  <Application>Microsoft Macintosh PowerPoint</Application>
  <PresentationFormat>Widescreen</PresentationFormat>
  <Paragraphs>51</Paragraphs>
  <Slides>11</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11</vt:i4>
      </vt:variant>
    </vt:vector>
  </HeadingPairs>
  <TitlesOfParts>
    <vt:vector size="25" baseType="lpstr">
      <vt:lpstr>ＭＳ Ｐゴシック</vt:lpstr>
      <vt:lpstr>Aptos</vt:lpstr>
      <vt:lpstr>Aptos Display</vt:lpstr>
      <vt:lpstr>Arial</vt:lpstr>
      <vt:lpstr>Arial Bold</vt:lpstr>
      <vt:lpstr>Calibri</vt:lpstr>
      <vt:lpstr>FrutigerLTPro</vt:lpstr>
      <vt:lpstr>System Font Regular</vt:lpstr>
      <vt:lpstr>Wingdings</vt:lpstr>
      <vt:lpstr>Blue Background</vt:lpstr>
      <vt:lpstr>Light Background</vt:lpstr>
      <vt:lpstr>Image Layouts</vt:lpstr>
      <vt:lpstr>office theme</vt:lpstr>
      <vt:lpstr>Blue Background</vt:lpstr>
      <vt:lpstr>The CSBA County Board Handbook: Advocacy and Community Engagement</vt:lpstr>
      <vt:lpstr>PowerPoint Presentation</vt:lpstr>
      <vt:lpstr>Panelists:</vt:lpstr>
      <vt:lpstr>  Vision  The California School Boards Association is the essential voice for public education. We inspire our members to be knowledgeable leaders, extraordinary governance practitioners and ardent advocates for all students.  Adopted January 2016.  </vt:lpstr>
      <vt:lpstr> “External Advocacy”   Influencing policy, legislation, and funding.  “Representative Advocacy”  Ensuring community voices, especially those least heard, are reflected in governance decisions.</vt:lpstr>
      <vt:lpstr>Closure – the quality of member relations within the board.  Brokerage – board member influence on outside stakeholders and those with influence.</vt:lpstr>
      <vt:lpstr>Limited closure warnings</vt:lpstr>
      <vt:lpstr>PowerPoint Presentation</vt:lpstr>
      <vt:lpstr>Q&amp;A</vt:lpstr>
      <vt:lpstr>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(2 lines max. is ideal)</dc:title>
  <dc:creator>Amy Christianson</dc:creator>
  <cp:lastModifiedBy>Michael Walsh</cp:lastModifiedBy>
  <cp:revision>6</cp:revision>
  <dcterms:created xsi:type="dcterms:W3CDTF">2023-09-09T00:11:30Z</dcterms:created>
  <dcterms:modified xsi:type="dcterms:W3CDTF">2026-06-16T22:02:38Z</dcterms:modified>
</cp:coreProperties>
</file>